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6799" r:id="rId5"/>
  </p:sldMasterIdLst>
  <p:notesMasterIdLst>
    <p:notesMasterId r:id="rId22"/>
  </p:notesMasterIdLst>
  <p:handoutMasterIdLst>
    <p:handoutMasterId r:id="rId23"/>
  </p:handoutMasterIdLst>
  <p:sldIdLst>
    <p:sldId id="678" r:id="rId6"/>
    <p:sldId id="702" r:id="rId7"/>
    <p:sldId id="703" r:id="rId8"/>
    <p:sldId id="699" r:id="rId9"/>
    <p:sldId id="687" r:id="rId10"/>
    <p:sldId id="700" r:id="rId11"/>
    <p:sldId id="704" r:id="rId12"/>
    <p:sldId id="705" r:id="rId13"/>
    <p:sldId id="698" r:id="rId14"/>
    <p:sldId id="689" r:id="rId15"/>
    <p:sldId id="701" r:id="rId16"/>
    <p:sldId id="706" r:id="rId17"/>
    <p:sldId id="708" r:id="rId18"/>
    <p:sldId id="690" r:id="rId19"/>
    <p:sldId id="707" r:id="rId20"/>
    <p:sldId id="69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alk-in" id="{71162279-F1BC-6A43-B032-1DEA7461249F}">
          <p14:sldIdLst>
            <p14:sldId id="678"/>
          </p14:sldIdLst>
        </p14:section>
        <p14:section name="YOUR PRESENTATION" id="{A654102A-DB2C-0A4D-AC6A-D5AD8AFA1FF4}">
          <p14:sldIdLst>
            <p14:sldId id="702"/>
            <p14:sldId id="703"/>
            <p14:sldId id="699"/>
            <p14:sldId id="687"/>
            <p14:sldId id="700"/>
            <p14:sldId id="704"/>
            <p14:sldId id="705"/>
            <p14:sldId id="698"/>
            <p14:sldId id="689"/>
            <p14:sldId id="701"/>
            <p14:sldId id="706"/>
            <p14:sldId id="708"/>
            <p14:sldId id="690"/>
            <p14:sldId id="707"/>
          </p14:sldIdLst>
        </p14:section>
        <p14:section name="Walk-out" id="{5EAF84C3-E0EF-7048-B5C1-5C5607967799}">
          <p14:sldIdLst>
            <p14:sldId id="6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A7FF"/>
    <a:srgbClr val="2171FF"/>
    <a:srgbClr val="0741AE"/>
    <a:srgbClr val="013293"/>
    <a:srgbClr val="1EF1BA"/>
    <a:srgbClr val="00F7BD"/>
    <a:srgbClr val="00063D"/>
    <a:srgbClr val="1D60D6"/>
    <a:srgbClr val="FFD579"/>
    <a:srgbClr val="0000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46" autoAdjust="0"/>
    <p:restoredTop sz="94422" autoAdjust="0"/>
  </p:normalViewPr>
  <p:slideViewPr>
    <p:cSldViewPr snapToGrid="0" snapToObjects="1" showGuides="1">
      <p:cViewPr varScale="1">
        <p:scale>
          <a:sx n="74" d="100"/>
          <a:sy n="74" d="100"/>
        </p:scale>
        <p:origin x="208" y="1016"/>
      </p:cViewPr>
      <p:guideLst>
        <p:guide orient="horz" pos="432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7" d="100"/>
        <a:sy n="117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2/3/21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4.png>
</file>

<file path=ppt/media/image15.sv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2/3/21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612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098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526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1232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2673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0349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7769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297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56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899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476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736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74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08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248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648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2/3/21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2/3/21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2/3/21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2/3/21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2/3/21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2/3/21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2/3/21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28.png"/><Relationship Id="rId4" Type="http://schemas.openxmlformats.org/officeDocument/2006/relationships/image" Target="../media/image5.pn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hyperlink" Target="https://developers.arcgis.com/python/guide/cloning-content/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hyperlink" Target="https://developers.arcgis.com/python/guide/cloning-content/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3.png"/><Relationship Id="rId11" Type="http://schemas.openxmlformats.org/officeDocument/2006/relationships/image" Target="../media/image18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12.emf"/><Relationship Id="rId5" Type="http://schemas.openxmlformats.org/officeDocument/2006/relationships/image" Target="../media/image6.png"/><Relationship Id="rId15" Type="http://schemas.openxmlformats.org/officeDocument/2006/relationships/image" Target="../media/image16.emf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20.png"/><Relationship Id="rId5" Type="http://schemas.openxmlformats.org/officeDocument/2006/relationships/image" Target="../media/image6.png"/><Relationship Id="rId10" Type="http://schemas.openxmlformats.org/officeDocument/2006/relationships/image" Target="../media/image19.png"/><Relationship Id="rId4" Type="http://schemas.openxmlformats.org/officeDocument/2006/relationships/image" Target="../media/image5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22.png"/><Relationship Id="rId5" Type="http://schemas.openxmlformats.org/officeDocument/2006/relationships/image" Target="../media/image6.png"/><Relationship Id="rId10" Type="http://schemas.openxmlformats.org/officeDocument/2006/relationships/hyperlink" Target="https://developers.arcgis.com/python/api-reference/arcgis.gis.toc.html#arcgis.gis.ContentManager.clone_items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26.png"/><Relationship Id="rId5" Type="http://schemas.openxmlformats.org/officeDocument/2006/relationships/image" Target="../media/image6.png"/><Relationship Id="rId10" Type="http://schemas.openxmlformats.org/officeDocument/2006/relationships/image" Target="../media/image25.svg"/><Relationship Id="rId4" Type="http://schemas.openxmlformats.org/officeDocument/2006/relationships/image" Target="../media/image5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27.png"/><Relationship Id="rId4" Type="http://schemas.openxmlformats.org/officeDocument/2006/relationships/image" Target="../media/image5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55F1230-D961-CC46-A218-C22B5966F13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7E2C560-5A80-A84F-860B-5276F6FA9C65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6" name="gradient background1">
                <a:extLst>
                  <a:ext uri="{FF2B5EF4-FFF2-40B4-BE49-F238E27FC236}">
                    <a16:creationId xmlns:a16="http://schemas.microsoft.com/office/drawing/2014/main" id="{1662EE82-35BF-E34C-ACFE-6399637EA000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7" name="gradient background1">
                <a:extLst>
                  <a:ext uri="{FF2B5EF4-FFF2-40B4-BE49-F238E27FC236}">
                    <a16:creationId xmlns:a16="http://schemas.microsoft.com/office/drawing/2014/main" id="{2847B655-51BE-8A43-B58E-B65AE2AB8574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5C63D2F-E39D-8140-A6C0-BF8CA4183AC4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44CCBF42-A9A9-7E4A-A27E-4114FDE542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545EADEB-3C94-7E47-8884-8748711086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AF17CCEA-C104-6247-B877-02D5DDC75E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8EFCEB17-639E-744E-9919-ED8A1FE604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2A29A44B-121C-5B41-95C7-9E7CABA6CF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DA58D849-DB92-BD44-80BF-3DA036842E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3" name="Background" hidden="1">
            <a:extLst>
              <a:ext uri="{FF2B5EF4-FFF2-40B4-BE49-F238E27FC236}">
                <a16:creationId xmlns:a16="http://schemas.microsoft.com/office/drawing/2014/main" id="{35257DCF-6066-244B-8BA5-C1BD955E02C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gradient background1">
              <a:extLst>
                <a:ext uri="{FF2B5EF4-FFF2-40B4-BE49-F238E27FC236}">
                  <a16:creationId xmlns:a16="http://schemas.microsoft.com/office/drawing/2014/main" id="{B73EBA61-14CD-674E-805E-DDB135E7FB57}"/>
                </a:ext>
              </a:extLst>
            </p:cNvPr>
            <p:cNvSpPr/>
            <p:nvPr/>
          </p:nvSpPr>
          <p:spPr bwMode="auto">
            <a:xfrm>
              <a:off x="1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E71FF"/>
                </a:gs>
                <a:gs pos="93000">
                  <a:srgbClr val="00063D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5" name="gradient background1">
              <a:extLst>
                <a:ext uri="{FF2B5EF4-FFF2-40B4-BE49-F238E27FC236}">
                  <a16:creationId xmlns:a16="http://schemas.microsoft.com/office/drawing/2014/main" id="{184E9A14-16C5-CE45-957E-BBC43334421F}"/>
                </a:ext>
              </a:extLst>
            </p:cNvPr>
            <p:cNvSpPr/>
            <p:nvPr/>
          </p:nvSpPr>
          <p:spPr bwMode="auto"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0">
                  <a:srgbClr val="00F7BD"/>
                </a:gs>
                <a:gs pos="71000">
                  <a:srgbClr val="1D60D6">
                    <a:alpha val="0"/>
                  </a:srgbClr>
                </a:gs>
              </a:gsLst>
              <a:lin ang="81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61" name="Subtitle 60">
            <a:extLst>
              <a:ext uri="{FF2B5EF4-FFF2-40B4-BE49-F238E27FC236}">
                <a16:creationId xmlns:a16="http://schemas.microsoft.com/office/drawing/2014/main" id="{D3140B26-EF4F-9140-861F-74099371C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7821" y="3450350"/>
            <a:ext cx="8534401" cy="659713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FFD579"/>
                </a:solidFill>
              </a:rPr>
              <a:t>John </a:t>
            </a:r>
            <a:r>
              <a:rPr lang="en-US" dirty="0" err="1">
                <a:solidFill>
                  <a:srgbClr val="FFD579"/>
                </a:solidFill>
              </a:rPr>
              <a:t>Yaist</a:t>
            </a:r>
            <a:endParaRPr lang="en-US" dirty="0">
              <a:solidFill>
                <a:srgbClr val="FFD579"/>
              </a:solidFill>
            </a:endParaRPr>
          </a:p>
          <a:p>
            <a:pPr algn="l"/>
            <a:r>
              <a:rPr lang="en-US" dirty="0">
                <a:solidFill>
                  <a:srgbClr val="FFD579"/>
                </a:solidFill>
              </a:rPr>
              <a:t>Raul Jimenez Ortega</a:t>
            </a:r>
          </a:p>
          <a:p>
            <a:pPr algn="l"/>
            <a:endParaRPr lang="en-US" dirty="0">
              <a:solidFill>
                <a:srgbClr val="FFD579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519FC-7D8D-8945-8148-8F965EFCAF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7821" y="2174689"/>
            <a:ext cx="8525773" cy="1167904"/>
          </a:xfrm>
        </p:spPr>
        <p:txBody>
          <a:bodyPr/>
          <a:lstStyle/>
          <a:p>
            <a:pPr algn="l"/>
            <a:r>
              <a:rPr lang="en-US" sz="3600" b="0" dirty="0"/>
              <a:t>Cloning Apps and Items with ArcGIS API for Python</a:t>
            </a:r>
          </a:p>
        </p:txBody>
      </p:sp>
    </p:spTree>
    <p:extLst>
      <p:ext uri="{BB962C8B-B14F-4D97-AF65-F5344CB8AC3E}">
        <p14:creationId xmlns:p14="http://schemas.microsoft.com/office/powerpoint/2010/main" val="2934152200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Background2021">
            <a:extLst>
              <a:ext uri="{FF2B5EF4-FFF2-40B4-BE49-F238E27FC236}">
                <a16:creationId xmlns:a16="http://schemas.microsoft.com/office/drawing/2014/main" id="{E054F268-B5C3-1D42-AF7E-4678FEE8522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0" name="Background">
              <a:extLst>
                <a:ext uri="{FF2B5EF4-FFF2-40B4-BE49-F238E27FC236}">
                  <a16:creationId xmlns:a16="http://schemas.microsoft.com/office/drawing/2014/main" id="{F6723961-E8AD-8546-A027-61CE88A3603B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1" name="gradient background1">
                <a:extLst>
                  <a:ext uri="{FF2B5EF4-FFF2-40B4-BE49-F238E27FC236}">
                    <a16:creationId xmlns:a16="http://schemas.microsoft.com/office/drawing/2014/main" id="{9E900952-1AA9-8542-847D-421F27BFEF50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2" name="gradient background1">
                <a:extLst>
                  <a:ext uri="{FF2B5EF4-FFF2-40B4-BE49-F238E27FC236}">
                    <a16:creationId xmlns:a16="http://schemas.microsoft.com/office/drawing/2014/main" id="{844181F1-D4C4-064A-B074-02C335872961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2" name="Background graphics">
              <a:extLst>
                <a:ext uri="{FF2B5EF4-FFF2-40B4-BE49-F238E27FC236}">
                  <a16:creationId xmlns:a16="http://schemas.microsoft.com/office/drawing/2014/main" id="{470919B2-5B66-9448-825A-A8C7D2124786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3" name="Picture 12" hidden="1">
                <a:extLst>
                  <a:ext uri="{FF2B5EF4-FFF2-40B4-BE49-F238E27FC236}">
                    <a16:creationId xmlns:a16="http://schemas.microsoft.com/office/drawing/2014/main" id="{1A0C7F90-36C1-7E44-BFA9-AE4FEAF721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89C1529-AA45-B642-91F6-7645B132074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893DE27E-EF46-4F41-AC7A-292CE40848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04467842-B144-5A4F-94A3-F6682104AD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609AC8ED-486C-A848-B53B-9EC6417F83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A5E91F79-0731-2040-AB27-D455103B3E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5" name="Group 4" hidden="1">
            <a:extLst>
              <a:ext uri="{FF2B5EF4-FFF2-40B4-BE49-F238E27FC236}">
                <a16:creationId xmlns:a16="http://schemas.microsoft.com/office/drawing/2014/main" id="{D83D4014-99FE-CF4F-A23C-F5026DC9184B}"/>
              </a:ext>
            </a:extLst>
          </p:cNvPr>
          <p:cNvGrpSpPr/>
          <p:nvPr/>
        </p:nvGrpSpPr>
        <p:grpSpPr>
          <a:xfrm>
            <a:off x="0" y="0"/>
            <a:ext cx="12191999" cy="6858000"/>
            <a:chOff x="0" y="0"/>
            <a:chExt cx="12191999" cy="6858000"/>
          </a:xfrm>
        </p:grpSpPr>
        <p:sp>
          <p:nvSpPr>
            <p:cNvPr id="8" name="gradient background1">
              <a:extLst>
                <a:ext uri="{FF2B5EF4-FFF2-40B4-BE49-F238E27FC236}">
                  <a16:creationId xmlns:a16="http://schemas.microsoft.com/office/drawing/2014/main" id="{35A2F886-414A-4942-AC4A-049563071C8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956BF"/>
                </a:gs>
                <a:gs pos="99000">
                  <a:srgbClr val="001231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11CBB2-FF01-3043-80C4-507AADA05D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15000"/>
            </a:blip>
            <a:srcRect l="10269" b="62097"/>
            <a:stretch/>
          </p:blipFill>
          <p:spPr>
            <a:xfrm>
              <a:off x="0" y="5449810"/>
              <a:ext cx="5432667" cy="1408190"/>
            </a:xfrm>
            <a:prstGeom prst="rect">
              <a:avLst/>
            </a:prstGeom>
          </p:spPr>
        </p:pic>
      </p:grp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DDFEFB02-0BC7-7240-A1FB-9A39C79B8FA9}"/>
              </a:ext>
            </a:extLst>
          </p:cNvPr>
          <p:cNvSpPr txBox="1">
            <a:spLocks/>
          </p:cNvSpPr>
          <p:nvPr/>
        </p:nvSpPr>
        <p:spPr>
          <a:xfrm>
            <a:off x="1135317" y="1521471"/>
            <a:ext cx="10369296" cy="38862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endParaRPr lang="en-US" i="1" dirty="0"/>
          </a:p>
          <a:p>
            <a:endParaRPr lang="en-US" dirty="0"/>
          </a:p>
          <a:p>
            <a:r>
              <a:rPr lang="en-US" dirty="0"/>
              <a:t>uses an existing item in the </a:t>
            </a:r>
            <a:r>
              <a:rPr lang="en-US" i="1" dirty="0"/>
              <a:t>target</a:t>
            </a:r>
            <a:r>
              <a:rPr lang="en-US" dirty="0"/>
              <a:t> GIS</a:t>
            </a:r>
            <a:endParaRPr lang="en-US" i="1" dirty="0"/>
          </a:p>
          <a:p>
            <a:pPr lvl="1"/>
            <a:r>
              <a:rPr lang="en-US" dirty="0"/>
              <a:t>useful for items comprised of items:</a:t>
            </a:r>
          </a:p>
          <a:p>
            <a:pPr lvl="2"/>
            <a:r>
              <a:rPr lang="en-US" dirty="0"/>
              <a:t>Web Mapping Applications</a:t>
            </a:r>
          </a:p>
          <a:p>
            <a:pPr lvl="2"/>
            <a:r>
              <a:rPr lang="en-US" dirty="0"/>
              <a:t>ArcGIS Dashboards</a:t>
            </a:r>
          </a:p>
          <a:p>
            <a:pPr marL="283464" lvl="1" indent="0">
              <a:buFont typeface="Lucida Grande"/>
              <a:buNone/>
            </a:pPr>
            <a:endParaRPr lang="en-US" dirty="0"/>
          </a:p>
          <a:p>
            <a:r>
              <a:rPr lang="en-US" i="1" dirty="0" err="1"/>
              <a:t>clone_items</a:t>
            </a:r>
            <a:r>
              <a:rPr lang="en-US" i="1" dirty="0"/>
              <a:t>(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does not automatically clone all items comprising more complex item types</a:t>
            </a:r>
          </a:p>
        </p:txBody>
      </p:sp>
      <p:sp>
        <p:nvSpPr>
          <p:cNvPr id="17" name="Title 11">
            <a:extLst>
              <a:ext uri="{FF2B5EF4-FFF2-40B4-BE49-F238E27FC236}">
                <a16:creationId xmlns:a16="http://schemas.microsoft.com/office/drawing/2014/main" id="{48033D01-ABF3-8A4A-B64A-B9EDF4409564}"/>
              </a:ext>
            </a:extLst>
          </p:cNvPr>
          <p:cNvSpPr txBox="1">
            <a:spLocks/>
          </p:cNvSpPr>
          <p:nvPr/>
        </p:nvSpPr>
        <p:spPr>
          <a:xfrm>
            <a:off x="685800" y="682625"/>
            <a:ext cx="10826496" cy="430887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sz="2800" i="1" dirty="0" err="1"/>
              <a:t>item_mapping</a:t>
            </a:r>
            <a:endParaRPr lang="en-US" sz="2800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6D2D1-1978-824D-931E-B099C758CE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AB5EE3-C935-9946-8B02-B7D8AE8904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9316" y="1269602"/>
            <a:ext cx="101346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352498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Background2021">
            <a:extLst>
              <a:ext uri="{FF2B5EF4-FFF2-40B4-BE49-F238E27FC236}">
                <a16:creationId xmlns:a16="http://schemas.microsoft.com/office/drawing/2014/main" id="{74DFDDC2-DDC3-9B4E-BE4C-B081DE07F7F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30" name="Background">
              <a:extLst>
                <a:ext uri="{FF2B5EF4-FFF2-40B4-BE49-F238E27FC236}">
                  <a16:creationId xmlns:a16="http://schemas.microsoft.com/office/drawing/2014/main" id="{42BFD8AD-A6AD-D44A-A313-9836F0783886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38" name="gradient background1">
                <a:extLst>
                  <a:ext uri="{FF2B5EF4-FFF2-40B4-BE49-F238E27FC236}">
                    <a16:creationId xmlns:a16="http://schemas.microsoft.com/office/drawing/2014/main" id="{D8F61EF9-25E7-BA44-8C69-35F045FD787E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9" name="gradient background1">
                <a:extLst>
                  <a:ext uri="{FF2B5EF4-FFF2-40B4-BE49-F238E27FC236}">
                    <a16:creationId xmlns:a16="http://schemas.microsoft.com/office/drawing/2014/main" id="{615C948E-FB53-7F4B-B8C3-9BE801E27B54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31" name="Background graphics">
              <a:extLst>
                <a:ext uri="{FF2B5EF4-FFF2-40B4-BE49-F238E27FC236}">
                  <a16:creationId xmlns:a16="http://schemas.microsoft.com/office/drawing/2014/main" id="{93DB7EF7-5C53-D942-AFAA-7B9EBC2A5FEF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F1D471EC-408A-3343-954D-3878887172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0B582B89-5B03-484F-86C8-625EA2C31E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E03728E7-4D0B-1E41-B998-50B363A90C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25E17E73-6264-E14C-9771-50023F3DA77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BF98B927-D07F-B54C-99D2-036522462F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7B980334-4578-934D-BD08-4B62F661FA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4" name="Group 3" hidden="1">
            <a:extLst>
              <a:ext uri="{FF2B5EF4-FFF2-40B4-BE49-F238E27FC236}">
                <a16:creationId xmlns:a16="http://schemas.microsoft.com/office/drawing/2014/main" id="{AEFBDFDE-67FF-A94D-9857-7023CBE5B712}"/>
              </a:ext>
            </a:extLst>
          </p:cNvPr>
          <p:cNvGrpSpPr/>
          <p:nvPr/>
        </p:nvGrpSpPr>
        <p:grpSpPr>
          <a:xfrm>
            <a:off x="0" y="0"/>
            <a:ext cx="12191999" cy="6858000"/>
            <a:chOff x="0" y="0"/>
            <a:chExt cx="12191999" cy="6858000"/>
          </a:xfrm>
        </p:grpSpPr>
        <p:sp>
          <p:nvSpPr>
            <p:cNvPr id="10" name="gradient background1">
              <a:extLst>
                <a:ext uri="{FF2B5EF4-FFF2-40B4-BE49-F238E27FC236}">
                  <a16:creationId xmlns:a16="http://schemas.microsoft.com/office/drawing/2014/main" id="{B3E9A1E8-BF7A-8248-8777-D1DAAC5BD2FA}"/>
                </a:ext>
              </a:extLst>
            </p:cNvPr>
            <p:cNvSpPr/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E71FF"/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49A309B-8B7C-5B46-9302-24E7FDA79F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33" t="25020" b="4064"/>
            <a:stretch/>
          </p:blipFill>
          <p:spPr>
            <a:xfrm>
              <a:off x="0" y="0"/>
              <a:ext cx="2879578" cy="6858000"/>
            </a:xfrm>
            <a:prstGeom prst="rect">
              <a:avLst/>
            </a:prstGeom>
          </p:spPr>
        </p:pic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815" y="2312969"/>
            <a:ext cx="7445485" cy="923330"/>
          </a:xfrm>
        </p:spPr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sz="2200" b="0" dirty="0">
                <a:solidFill>
                  <a:srgbClr val="FFD579"/>
                </a:solidFill>
                <a:latin typeface="+mn-lt"/>
                <a:ea typeface="+mn-ea"/>
              </a:rPr>
              <a:t>Cloning ArcGIS Dashboards and Web Mapping Applications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3E63FD-82B5-6D4B-894A-3802E250D09D}"/>
              </a:ext>
            </a:extLst>
          </p:cNvPr>
          <p:cNvGrpSpPr>
            <a:grpSpLocks noChangeAspect="1"/>
          </p:cNvGrpSpPr>
          <p:nvPr/>
        </p:nvGrpSpPr>
        <p:grpSpPr>
          <a:xfrm>
            <a:off x="8378697" y="1794630"/>
            <a:ext cx="1297763" cy="990600"/>
            <a:chOff x="9577388" y="3132138"/>
            <a:chExt cx="536575" cy="409575"/>
          </a:xfrm>
        </p:grpSpPr>
        <p:sp>
          <p:nvSpPr>
            <p:cNvPr id="11" name="Freeform 155">
              <a:extLst>
                <a:ext uri="{FF2B5EF4-FFF2-40B4-BE49-F238E27FC236}">
                  <a16:creationId xmlns:a16="http://schemas.microsoft.com/office/drawing/2014/main" id="{29BD8069-77D3-FB48-A39E-C170E318F1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7388" y="3132138"/>
              <a:ext cx="536575" cy="409575"/>
            </a:xfrm>
            <a:custGeom>
              <a:avLst/>
              <a:gdLst>
                <a:gd name="T0" fmla="*/ 113 w 2362"/>
                <a:gd name="T1" fmla="*/ 0 h 1800"/>
                <a:gd name="T2" fmla="*/ 2249 w 2362"/>
                <a:gd name="T3" fmla="*/ 0 h 1800"/>
                <a:gd name="T4" fmla="*/ 2275 w 2362"/>
                <a:gd name="T5" fmla="*/ 3 h 1800"/>
                <a:gd name="T6" fmla="*/ 2299 w 2362"/>
                <a:gd name="T7" fmla="*/ 12 h 1800"/>
                <a:gd name="T8" fmla="*/ 2320 w 2362"/>
                <a:gd name="T9" fmla="*/ 25 h 1800"/>
                <a:gd name="T10" fmla="*/ 2337 w 2362"/>
                <a:gd name="T11" fmla="*/ 42 h 1800"/>
                <a:gd name="T12" fmla="*/ 2350 w 2362"/>
                <a:gd name="T13" fmla="*/ 63 h 1800"/>
                <a:gd name="T14" fmla="*/ 2359 w 2362"/>
                <a:gd name="T15" fmla="*/ 87 h 1800"/>
                <a:gd name="T16" fmla="*/ 2362 w 2362"/>
                <a:gd name="T17" fmla="*/ 113 h 1800"/>
                <a:gd name="T18" fmla="*/ 2362 w 2362"/>
                <a:gd name="T19" fmla="*/ 1687 h 1800"/>
                <a:gd name="T20" fmla="*/ 2359 w 2362"/>
                <a:gd name="T21" fmla="*/ 1713 h 1800"/>
                <a:gd name="T22" fmla="*/ 2350 w 2362"/>
                <a:gd name="T23" fmla="*/ 1737 h 1800"/>
                <a:gd name="T24" fmla="*/ 2337 w 2362"/>
                <a:gd name="T25" fmla="*/ 1758 h 1800"/>
                <a:gd name="T26" fmla="*/ 2320 w 2362"/>
                <a:gd name="T27" fmla="*/ 1775 h 1800"/>
                <a:gd name="T28" fmla="*/ 2299 w 2362"/>
                <a:gd name="T29" fmla="*/ 1788 h 1800"/>
                <a:gd name="T30" fmla="*/ 2275 w 2362"/>
                <a:gd name="T31" fmla="*/ 1797 h 1800"/>
                <a:gd name="T32" fmla="*/ 2249 w 2362"/>
                <a:gd name="T33" fmla="*/ 1800 h 1800"/>
                <a:gd name="T34" fmla="*/ 113 w 2362"/>
                <a:gd name="T35" fmla="*/ 1800 h 1800"/>
                <a:gd name="T36" fmla="*/ 87 w 2362"/>
                <a:gd name="T37" fmla="*/ 1797 h 1800"/>
                <a:gd name="T38" fmla="*/ 63 w 2362"/>
                <a:gd name="T39" fmla="*/ 1788 h 1800"/>
                <a:gd name="T40" fmla="*/ 42 w 2362"/>
                <a:gd name="T41" fmla="*/ 1775 h 1800"/>
                <a:gd name="T42" fmla="*/ 25 w 2362"/>
                <a:gd name="T43" fmla="*/ 1758 h 1800"/>
                <a:gd name="T44" fmla="*/ 12 w 2362"/>
                <a:gd name="T45" fmla="*/ 1737 h 1800"/>
                <a:gd name="T46" fmla="*/ 3 w 2362"/>
                <a:gd name="T47" fmla="*/ 1713 h 1800"/>
                <a:gd name="T48" fmla="*/ 0 w 2362"/>
                <a:gd name="T49" fmla="*/ 1687 h 1800"/>
                <a:gd name="T50" fmla="*/ 0 w 2362"/>
                <a:gd name="T51" fmla="*/ 113 h 1800"/>
                <a:gd name="T52" fmla="*/ 3 w 2362"/>
                <a:gd name="T53" fmla="*/ 87 h 1800"/>
                <a:gd name="T54" fmla="*/ 12 w 2362"/>
                <a:gd name="T55" fmla="*/ 63 h 1800"/>
                <a:gd name="T56" fmla="*/ 25 w 2362"/>
                <a:gd name="T57" fmla="*/ 42 h 1800"/>
                <a:gd name="T58" fmla="*/ 42 w 2362"/>
                <a:gd name="T59" fmla="*/ 25 h 1800"/>
                <a:gd name="T60" fmla="*/ 63 w 2362"/>
                <a:gd name="T61" fmla="*/ 12 h 1800"/>
                <a:gd name="T62" fmla="*/ 87 w 2362"/>
                <a:gd name="T63" fmla="*/ 3 h 1800"/>
                <a:gd name="T64" fmla="*/ 113 w 2362"/>
                <a:gd name="T65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62" h="1800">
                  <a:moveTo>
                    <a:pt x="113" y="0"/>
                  </a:moveTo>
                  <a:lnTo>
                    <a:pt x="2249" y="0"/>
                  </a:lnTo>
                  <a:lnTo>
                    <a:pt x="2275" y="3"/>
                  </a:lnTo>
                  <a:lnTo>
                    <a:pt x="2299" y="12"/>
                  </a:lnTo>
                  <a:lnTo>
                    <a:pt x="2320" y="25"/>
                  </a:lnTo>
                  <a:lnTo>
                    <a:pt x="2337" y="42"/>
                  </a:lnTo>
                  <a:lnTo>
                    <a:pt x="2350" y="63"/>
                  </a:lnTo>
                  <a:lnTo>
                    <a:pt x="2359" y="87"/>
                  </a:lnTo>
                  <a:lnTo>
                    <a:pt x="2362" y="113"/>
                  </a:lnTo>
                  <a:lnTo>
                    <a:pt x="2362" y="1687"/>
                  </a:lnTo>
                  <a:lnTo>
                    <a:pt x="2359" y="1713"/>
                  </a:lnTo>
                  <a:lnTo>
                    <a:pt x="2350" y="1737"/>
                  </a:lnTo>
                  <a:lnTo>
                    <a:pt x="2337" y="1758"/>
                  </a:lnTo>
                  <a:lnTo>
                    <a:pt x="2320" y="1775"/>
                  </a:lnTo>
                  <a:lnTo>
                    <a:pt x="2299" y="1788"/>
                  </a:lnTo>
                  <a:lnTo>
                    <a:pt x="2275" y="1797"/>
                  </a:lnTo>
                  <a:lnTo>
                    <a:pt x="2249" y="1800"/>
                  </a:lnTo>
                  <a:lnTo>
                    <a:pt x="113" y="1800"/>
                  </a:lnTo>
                  <a:lnTo>
                    <a:pt x="87" y="1797"/>
                  </a:lnTo>
                  <a:lnTo>
                    <a:pt x="63" y="1788"/>
                  </a:lnTo>
                  <a:lnTo>
                    <a:pt x="42" y="1775"/>
                  </a:lnTo>
                  <a:lnTo>
                    <a:pt x="25" y="1758"/>
                  </a:lnTo>
                  <a:lnTo>
                    <a:pt x="12" y="1737"/>
                  </a:lnTo>
                  <a:lnTo>
                    <a:pt x="3" y="1713"/>
                  </a:lnTo>
                  <a:lnTo>
                    <a:pt x="0" y="1687"/>
                  </a:lnTo>
                  <a:lnTo>
                    <a:pt x="0" y="113"/>
                  </a:lnTo>
                  <a:lnTo>
                    <a:pt x="3" y="87"/>
                  </a:lnTo>
                  <a:lnTo>
                    <a:pt x="12" y="63"/>
                  </a:lnTo>
                  <a:lnTo>
                    <a:pt x="25" y="42"/>
                  </a:lnTo>
                  <a:lnTo>
                    <a:pt x="42" y="25"/>
                  </a:lnTo>
                  <a:lnTo>
                    <a:pt x="63" y="12"/>
                  </a:lnTo>
                  <a:lnTo>
                    <a:pt x="87" y="3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1266D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156">
              <a:extLst>
                <a:ext uri="{FF2B5EF4-FFF2-40B4-BE49-F238E27FC236}">
                  <a16:creationId xmlns:a16="http://schemas.microsoft.com/office/drawing/2014/main" id="{D8238D85-CFF9-204C-8C5E-422BA74CB2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0276" y="3209926"/>
              <a:ext cx="215900" cy="127000"/>
            </a:xfrm>
            <a:prstGeom prst="rect">
              <a:avLst/>
            </a:prstGeom>
            <a:solidFill>
              <a:srgbClr val="7FD9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57">
              <a:extLst>
                <a:ext uri="{FF2B5EF4-FFF2-40B4-BE49-F238E27FC236}">
                  <a16:creationId xmlns:a16="http://schemas.microsoft.com/office/drawing/2014/main" id="{7D15643C-A9B1-C949-8AD0-50ED3022F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0276" y="3209926"/>
              <a:ext cx="215900" cy="127000"/>
            </a:xfrm>
            <a:custGeom>
              <a:avLst/>
              <a:gdLst>
                <a:gd name="T0" fmla="*/ 303 w 955"/>
                <a:gd name="T1" fmla="*/ 0 h 562"/>
                <a:gd name="T2" fmla="*/ 314 w 955"/>
                <a:gd name="T3" fmla="*/ 6 h 562"/>
                <a:gd name="T4" fmla="*/ 339 w 955"/>
                <a:gd name="T5" fmla="*/ 34 h 562"/>
                <a:gd name="T6" fmla="*/ 367 w 955"/>
                <a:gd name="T7" fmla="*/ 74 h 562"/>
                <a:gd name="T8" fmla="*/ 391 w 955"/>
                <a:gd name="T9" fmla="*/ 121 h 562"/>
                <a:gd name="T10" fmla="*/ 407 w 955"/>
                <a:gd name="T11" fmla="*/ 171 h 562"/>
                <a:gd name="T12" fmla="*/ 411 w 955"/>
                <a:gd name="T13" fmla="*/ 222 h 562"/>
                <a:gd name="T14" fmla="*/ 410 w 955"/>
                <a:gd name="T15" fmla="*/ 268 h 562"/>
                <a:gd name="T16" fmla="*/ 410 w 955"/>
                <a:gd name="T17" fmla="*/ 301 h 562"/>
                <a:gd name="T18" fmla="*/ 424 w 955"/>
                <a:gd name="T19" fmla="*/ 329 h 562"/>
                <a:gd name="T20" fmla="*/ 445 w 955"/>
                <a:gd name="T21" fmla="*/ 356 h 562"/>
                <a:gd name="T22" fmla="*/ 464 w 955"/>
                <a:gd name="T23" fmla="*/ 379 h 562"/>
                <a:gd name="T24" fmla="*/ 484 w 955"/>
                <a:gd name="T25" fmla="*/ 400 h 562"/>
                <a:gd name="T26" fmla="*/ 500 w 955"/>
                <a:gd name="T27" fmla="*/ 397 h 562"/>
                <a:gd name="T28" fmla="*/ 514 w 955"/>
                <a:gd name="T29" fmla="*/ 368 h 562"/>
                <a:gd name="T30" fmla="*/ 527 w 955"/>
                <a:gd name="T31" fmla="*/ 331 h 562"/>
                <a:gd name="T32" fmla="*/ 536 w 955"/>
                <a:gd name="T33" fmla="*/ 298 h 562"/>
                <a:gd name="T34" fmla="*/ 541 w 955"/>
                <a:gd name="T35" fmla="*/ 268 h 562"/>
                <a:gd name="T36" fmla="*/ 562 w 955"/>
                <a:gd name="T37" fmla="*/ 231 h 562"/>
                <a:gd name="T38" fmla="*/ 595 w 955"/>
                <a:gd name="T39" fmla="*/ 196 h 562"/>
                <a:gd name="T40" fmla="*/ 628 w 955"/>
                <a:gd name="T41" fmla="*/ 168 h 562"/>
                <a:gd name="T42" fmla="*/ 648 w 955"/>
                <a:gd name="T43" fmla="*/ 154 h 562"/>
                <a:gd name="T44" fmla="*/ 666 w 955"/>
                <a:gd name="T45" fmla="*/ 148 h 562"/>
                <a:gd name="T46" fmla="*/ 695 w 955"/>
                <a:gd name="T47" fmla="*/ 143 h 562"/>
                <a:gd name="T48" fmla="*/ 744 w 955"/>
                <a:gd name="T49" fmla="*/ 138 h 562"/>
                <a:gd name="T50" fmla="*/ 793 w 955"/>
                <a:gd name="T51" fmla="*/ 135 h 562"/>
                <a:gd name="T52" fmla="*/ 812 w 955"/>
                <a:gd name="T53" fmla="*/ 130 h 562"/>
                <a:gd name="T54" fmla="*/ 802 w 955"/>
                <a:gd name="T55" fmla="*/ 115 h 562"/>
                <a:gd name="T56" fmla="*/ 779 w 955"/>
                <a:gd name="T57" fmla="*/ 95 h 562"/>
                <a:gd name="T58" fmla="*/ 767 w 955"/>
                <a:gd name="T59" fmla="*/ 72 h 562"/>
                <a:gd name="T60" fmla="*/ 769 w 955"/>
                <a:gd name="T61" fmla="*/ 41 h 562"/>
                <a:gd name="T62" fmla="*/ 782 w 955"/>
                <a:gd name="T63" fmla="*/ 0 h 562"/>
                <a:gd name="T64" fmla="*/ 955 w 955"/>
                <a:gd name="T65" fmla="*/ 562 h 562"/>
                <a:gd name="T66" fmla="*/ 0 w 955"/>
                <a:gd name="T67" fmla="*/ 0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55" h="562">
                  <a:moveTo>
                    <a:pt x="0" y="0"/>
                  </a:moveTo>
                  <a:lnTo>
                    <a:pt x="303" y="0"/>
                  </a:lnTo>
                  <a:lnTo>
                    <a:pt x="304" y="0"/>
                  </a:lnTo>
                  <a:lnTo>
                    <a:pt x="314" y="6"/>
                  </a:lnTo>
                  <a:lnTo>
                    <a:pt x="325" y="18"/>
                  </a:lnTo>
                  <a:lnTo>
                    <a:pt x="339" y="34"/>
                  </a:lnTo>
                  <a:lnTo>
                    <a:pt x="353" y="52"/>
                  </a:lnTo>
                  <a:lnTo>
                    <a:pt x="367" y="74"/>
                  </a:lnTo>
                  <a:lnTo>
                    <a:pt x="379" y="97"/>
                  </a:lnTo>
                  <a:lnTo>
                    <a:pt x="391" y="121"/>
                  </a:lnTo>
                  <a:lnTo>
                    <a:pt x="400" y="147"/>
                  </a:lnTo>
                  <a:lnTo>
                    <a:pt x="407" y="171"/>
                  </a:lnTo>
                  <a:lnTo>
                    <a:pt x="411" y="194"/>
                  </a:lnTo>
                  <a:lnTo>
                    <a:pt x="411" y="222"/>
                  </a:lnTo>
                  <a:lnTo>
                    <a:pt x="410" y="254"/>
                  </a:lnTo>
                  <a:lnTo>
                    <a:pt x="410" y="268"/>
                  </a:lnTo>
                  <a:lnTo>
                    <a:pt x="410" y="285"/>
                  </a:lnTo>
                  <a:lnTo>
                    <a:pt x="410" y="301"/>
                  </a:lnTo>
                  <a:lnTo>
                    <a:pt x="410" y="314"/>
                  </a:lnTo>
                  <a:lnTo>
                    <a:pt x="424" y="329"/>
                  </a:lnTo>
                  <a:lnTo>
                    <a:pt x="438" y="348"/>
                  </a:lnTo>
                  <a:lnTo>
                    <a:pt x="445" y="356"/>
                  </a:lnTo>
                  <a:lnTo>
                    <a:pt x="454" y="368"/>
                  </a:lnTo>
                  <a:lnTo>
                    <a:pt x="464" y="379"/>
                  </a:lnTo>
                  <a:lnTo>
                    <a:pt x="474" y="391"/>
                  </a:lnTo>
                  <a:lnTo>
                    <a:pt x="484" y="400"/>
                  </a:lnTo>
                  <a:lnTo>
                    <a:pt x="493" y="406"/>
                  </a:lnTo>
                  <a:lnTo>
                    <a:pt x="500" y="397"/>
                  </a:lnTo>
                  <a:lnTo>
                    <a:pt x="507" y="383"/>
                  </a:lnTo>
                  <a:lnTo>
                    <a:pt x="514" y="368"/>
                  </a:lnTo>
                  <a:lnTo>
                    <a:pt x="522" y="349"/>
                  </a:lnTo>
                  <a:lnTo>
                    <a:pt x="527" y="331"/>
                  </a:lnTo>
                  <a:lnTo>
                    <a:pt x="532" y="313"/>
                  </a:lnTo>
                  <a:lnTo>
                    <a:pt x="536" y="298"/>
                  </a:lnTo>
                  <a:lnTo>
                    <a:pt x="538" y="285"/>
                  </a:lnTo>
                  <a:lnTo>
                    <a:pt x="541" y="268"/>
                  </a:lnTo>
                  <a:lnTo>
                    <a:pt x="549" y="250"/>
                  </a:lnTo>
                  <a:lnTo>
                    <a:pt x="562" y="231"/>
                  </a:lnTo>
                  <a:lnTo>
                    <a:pt x="578" y="213"/>
                  </a:lnTo>
                  <a:lnTo>
                    <a:pt x="595" y="196"/>
                  </a:lnTo>
                  <a:lnTo>
                    <a:pt x="612" y="182"/>
                  </a:lnTo>
                  <a:lnTo>
                    <a:pt x="628" y="168"/>
                  </a:lnTo>
                  <a:lnTo>
                    <a:pt x="641" y="158"/>
                  </a:lnTo>
                  <a:lnTo>
                    <a:pt x="648" y="154"/>
                  </a:lnTo>
                  <a:lnTo>
                    <a:pt x="656" y="150"/>
                  </a:lnTo>
                  <a:lnTo>
                    <a:pt x="666" y="148"/>
                  </a:lnTo>
                  <a:lnTo>
                    <a:pt x="678" y="145"/>
                  </a:lnTo>
                  <a:lnTo>
                    <a:pt x="695" y="143"/>
                  </a:lnTo>
                  <a:lnTo>
                    <a:pt x="717" y="141"/>
                  </a:lnTo>
                  <a:lnTo>
                    <a:pt x="744" y="138"/>
                  </a:lnTo>
                  <a:lnTo>
                    <a:pt x="778" y="136"/>
                  </a:lnTo>
                  <a:lnTo>
                    <a:pt x="793" y="135"/>
                  </a:lnTo>
                  <a:lnTo>
                    <a:pt x="808" y="134"/>
                  </a:lnTo>
                  <a:lnTo>
                    <a:pt x="812" y="130"/>
                  </a:lnTo>
                  <a:lnTo>
                    <a:pt x="817" y="125"/>
                  </a:lnTo>
                  <a:lnTo>
                    <a:pt x="802" y="115"/>
                  </a:lnTo>
                  <a:lnTo>
                    <a:pt x="789" y="105"/>
                  </a:lnTo>
                  <a:lnTo>
                    <a:pt x="779" y="95"/>
                  </a:lnTo>
                  <a:lnTo>
                    <a:pt x="771" y="85"/>
                  </a:lnTo>
                  <a:lnTo>
                    <a:pt x="767" y="72"/>
                  </a:lnTo>
                  <a:lnTo>
                    <a:pt x="766" y="57"/>
                  </a:lnTo>
                  <a:lnTo>
                    <a:pt x="769" y="41"/>
                  </a:lnTo>
                  <a:lnTo>
                    <a:pt x="774" y="22"/>
                  </a:lnTo>
                  <a:lnTo>
                    <a:pt x="782" y="0"/>
                  </a:lnTo>
                  <a:lnTo>
                    <a:pt x="955" y="0"/>
                  </a:lnTo>
                  <a:lnTo>
                    <a:pt x="955" y="562"/>
                  </a:lnTo>
                  <a:lnTo>
                    <a:pt x="0" y="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34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58">
              <a:extLst>
                <a:ext uri="{FF2B5EF4-FFF2-40B4-BE49-F238E27FC236}">
                  <a16:creationId xmlns:a16="http://schemas.microsoft.com/office/drawing/2014/main" id="{C7836085-19DF-0244-A9E4-4E9DFF56E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0276" y="3209926"/>
              <a:ext cx="215900" cy="127000"/>
            </a:xfrm>
            <a:custGeom>
              <a:avLst/>
              <a:gdLst>
                <a:gd name="T0" fmla="*/ 230 w 955"/>
                <a:gd name="T1" fmla="*/ 0 h 562"/>
                <a:gd name="T2" fmla="*/ 256 w 955"/>
                <a:gd name="T3" fmla="*/ 20 h 562"/>
                <a:gd name="T4" fmla="*/ 278 w 955"/>
                <a:gd name="T5" fmla="*/ 37 h 562"/>
                <a:gd name="T6" fmla="*/ 294 w 955"/>
                <a:gd name="T7" fmla="*/ 46 h 562"/>
                <a:gd name="T8" fmla="*/ 313 w 955"/>
                <a:gd name="T9" fmla="*/ 71 h 562"/>
                <a:gd name="T10" fmla="*/ 333 w 955"/>
                <a:gd name="T11" fmla="*/ 106 h 562"/>
                <a:gd name="T12" fmla="*/ 352 w 955"/>
                <a:gd name="T13" fmla="*/ 146 h 562"/>
                <a:gd name="T14" fmla="*/ 363 w 955"/>
                <a:gd name="T15" fmla="*/ 182 h 562"/>
                <a:gd name="T16" fmla="*/ 367 w 955"/>
                <a:gd name="T17" fmla="*/ 211 h 562"/>
                <a:gd name="T18" fmla="*/ 366 w 955"/>
                <a:gd name="T19" fmla="*/ 246 h 562"/>
                <a:gd name="T20" fmla="*/ 364 w 955"/>
                <a:gd name="T21" fmla="*/ 283 h 562"/>
                <a:gd name="T22" fmla="*/ 366 w 955"/>
                <a:gd name="T23" fmla="*/ 316 h 562"/>
                <a:gd name="T24" fmla="*/ 371 w 955"/>
                <a:gd name="T25" fmla="*/ 338 h 562"/>
                <a:gd name="T26" fmla="*/ 382 w 955"/>
                <a:gd name="T27" fmla="*/ 349 h 562"/>
                <a:gd name="T28" fmla="*/ 401 w 955"/>
                <a:gd name="T29" fmla="*/ 372 h 562"/>
                <a:gd name="T30" fmla="*/ 426 w 955"/>
                <a:gd name="T31" fmla="*/ 404 h 562"/>
                <a:gd name="T32" fmla="*/ 454 w 955"/>
                <a:gd name="T33" fmla="*/ 433 h 562"/>
                <a:gd name="T34" fmla="*/ 484 w 955"/>
                <a:gd name="T35" fmla="*/ 450 h 562"/>
                <a:gd name="T36" fmla="*/ 512 w 955"/>
                <a:gd name="T37" fmla="*/ 447 h 562"/>
                <a:gd name="T38" fmla="*/ 537 w 955"/>
                <a:gd name="T39" fmla="*/ 423 h 562"/>
                <a:gd name="T40" fmla="*/ 556 w 955"/>
                <a:gd name="T41" fmla="*/ 386 h 562"/>
                <a:gd name="T42" fmla="*/ 570 w 955"/>
                <a:gd name="T43" fmla="*/ 344 h 562"/>
                <a:gd name="T44" fmla="*/ 579 w 955"/>
                <a:gd name="T45" fmla="*/ 308 h 562"/>
                <a:gd name="T46" fmla="*/ 582 w 955"/>
                <a:gd name="T47" fmla="*/ 286 h 562"/>
                <a:gd name="T48" fmla="*/ 592 w 955"/>
                <a:gd name="T49" fmla="*/ 266 h 562"/>
                <a:gd name="T50" fmla="*/ 614 w 955"/>
                <a:gd name="T51" fmla="*/ 242 h 562"/>
                <a:gd name="T52" fmla="*/ 640 w 955"/>
                <a:gd name="T53" fmla="*/ 218 h 562"/>
                <a:gd name="T54" fmla="*/ 662 w 955"/>
                <a:gd name="T55" fmla="*/ 199 h 562"/>
                <a:gd name="T56" fmla="*/ 675 w 955"/>
                <a:gd name="T57" fmla="*/ 191 h 562"/>
                <a:gd name="T58" fmla="*/ 704 w 955"/>
                <a:gd name="T59" fmla="*/ 187 h 562"/>
                <a:gd name="T60" fmla="*/ 744 w 955"/>
                <a:gd name="T61" fmla="*/ 184 h 562"/>
                <a:gd name="T62" fmla="*/ 785 w 955"/>
                <a:gd name="T63" fmla="*/ 181 h 562"/>
                <a:gd name="T64" fmla="*/ 816 w 955"/>
                <a:gd name="T65" fmla="*/ 179 h 562"/>
                <a:gd name="T66" fmla="*/ 831 w 955"/>
                <a:gd name="T67" fmla="*/ 174 h 562"/>
                <a:gd name="T68" fmla="*/ 850 w 955"/>
                <a:gd name="T69" fmla="*/ 153 h 562"/>
                <a:gd name="T70" fmla="*/ 872 w 955"/>
                <a:gd name="T71" fmla="*/ 125 h 562"/>
                <a:gd name="T72" fmla="*/ 864 w 955"/>
                <a:gd name="T73" fmla="*/ 101 h 562"/>
                <a:gd name="T74" fmla="*/ 835 w 955"/>
                <a:gd name="T75" fmla="*/ 83 h 562"/>
                <a:gd name="T76" fmla="*/ 816 w 955"/>
                <a:gd name="T77" fmla="*/ 69 h 562"/>
                <a:gd name="T78" fmla="*/ 811 w 955"/>
                <a:gd name="T79" fmla="*/ 59 h 562"/>
                <a:gd name="T80" fmla="*/ 816 w 955"/>
                <a:gd name="T81" fmla="*/ 40 h 562"/>
                <a:gd name="T82" fmla="*/ 824 w 955"/>
                <a:gd name="T83" fmla="*/ 14 h 562"/>
                <a:gd name="T84" fmla="*/ 955 w 955"/>
                <a:gd name="T85" fmla="*/ 0 h 562"/>
                <a:gd name="T86" fmla="*/ 0 w 955"/>
                <a:gd name="T87" fmla="*/ 562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55" h="562">
                  <a:moveTo>
                    <a:pt x="0" y="0"/>
                  </a:moveTo>
                  <a:lnTo>
                    <a:pt x="230" y="0"/>
                  </a:lnTo>
                  <a:lnTo>
                    <a:pt x="243" y="11"/>
                  </a:lnTo>
                  <a:lnTo>
                    <a:pt x="256" y="20"/>
                  </a:lnTo>
                  <a:lnTo>
                    <a:pt x="267" y="30"/>
                  </a:lnTo>
                  <a:lnTo>
                    <a:pt x="278" y="37"/>
                  </a:lnTo>
                  <a:lnTo>
                    <a:pt x="286" y="41"/>
                  </a:lnTo>
                  <a:lnTo>
                    <a:pt x="294" y="46"/>
                  </a:lnTo>
                  <a:lnTo>
                    <a:pt x="303" y="57"/>
                  </a:lnTo>
                  <a:lnTo>
                    <a:pt x="313" y="71"/>
                  </a:lnTo>
                  <a:lnTo>
                    <a:pt x="323" y="88"/>
                  </a:lnTo>
                  <a:lnTo>
                    <a:pt x="333" y="106"/>
                  </a:lnTo>
                  <a:lnTo>
                    <a:pt x="342" y="126"/>
                  </a:lnTo>
                  <a:lnTo>
                    <a:pt x="352" y="146"/>
                  </a:lnTo>
                  <a:lnTo>
                    <a:pt x="358" y="165"/>
                  </a:lnTo>
                  <a:lnTo>
                    <a:pt x="363" y="182"/>
                  </a:lnTo>
                  <a:lnTo>
                    <a:pt x="366" y="198"/>
                  </a:lnTo>
                  <a:lnTo>
                    <a:pt x="367" y="211"/>
                  </a:lnTo>
                  <a:lnTo>
                    <a:pt x="367" y="228"/>
                  </a:lnTo>
                  <a:lnTo>
                    <a:pt x="366" y="246"/>
                  </a:lnTo>
                  <a:lnTo>
                    <a:pt x="366" y="265"/>
                  </a:lnTo>
                  <a:lnTo>
                    <a:pt x="364" y="283"/>
                  </a:lnTo>
                  <a:lnTo>
                    <a:pt x="364" y="301"/>
                  </a:lnTo>
                  <a:lnTo>
                    <a:pt x="366" y="316"/>
                  </a:lnTo>
                  <a:lnTo>
                    <a:pt x="368" y="329"/>
                  </a:lnTo>
                  <a:lnTo>
                    <a:pt x="371" y="338"/>
                  </a:lnTo>
                  <a:lnTo>
                    <a:pt x="375" y="343"/>
                  </a:lnTo>
                  <a:lnTo>
                    <a:pt x="382" y="349"/>
                  </a:lnTo>
                  <a:lnTo>
                    <a:pt x="391" y="359"/>
                  </a:lnTo>
                  <a:lnTo>
                    <a:pt x="401" y="372"/>
                  </a:lnTo>
                  <a:lnTo>
                    <a:pt x="413" y="388"/>
                  </a:lnTo>
                  <a:lnTo>
                    <a:pt x="426" y="404"/>
                  </a:lnTo>
                  <a:lnTo>
                    <a:pt x="439" y="419"/>
                  </a:lnTo>
                  <a:lnTo>
                    <a:pt x="454" y="433"/>
                  </a:lnTo>
                  <a:lnTo>
                    <a:pt x="469" y="444"/>
                  </a:lnTo>
                  <a:lnTo>
                    <a:pt x="484" y="450"/>
                  </a:lnTo>
                  <a:lnTo>
                    <a:pt x="500" y="452"/>
                  </a:lnTo>
                  <a:lnTo>
                    <a:pt x="512" y="447"/>
                  </a:lnTo>
                  <a:lnTo>
                    <a:pt x="525" y="436"/>
                  </a:lnTo>
                  <a:lnTo>
                    <a:pt x="537" y="423"/>
                  </a:lnTo>
                  <a:lnTo>
                    <a:pt x="547" y="405"/>
                  </a:lnTo>
                  <a:lnTo>
                    <a:pt x="556" y="386"/>
                  </a:lnTo>
                  <a:lnTo>
                    <a:pt x="564" y="364"/>
                  </a:lnTo>
                  <a:lnTo>
                    <a:pt x="570" y="344"/>
                  </a:lnTo>
                  <a:lnTo>
                    <a:pt x="576" y="325"/>
                  </a:lnTo>
                  <a:lnTo>
                    <a:pt x="579" y="308"/>
                  </a:lnTo>
                  <a:lnTo>
                    <a:pt x="581" y="295"/>
                  </a:lnTo>
                  <a:lnTo>
                    <a:pt x="582" y="286"/>
                  </a:lnTo>
                  <a:lnTo>
                    <a:pt x="585" y="278"/>
                  </a:lnTo>
                  <a:lnTo>
                    <a:pt x="592" y="266"/>
                  </a:lnTo>
                  <a:lnTo>
                    <a:pt x="602" y="255"/>
                  </a:lnTo>
                  <a:lnTo>
                    <a:pt x="614" y="242"/>
                  </a:lnTo>
                  <a:lnTo>
                    <a:pt x="628" y="229"/>
                  </a:lnTo>
                  <a:lnTo>
                    <a:pt x="640" y="218"/>
                  </a:lnTo>
                  <a:lnTo>
                    <a:pt x="652" y="207"/>
                  </a:lnTo>
                  <a:lnTo>
                    <a:pt x="662" y="199"/>
                  </a:lnTo>
                  <a:lnTo>
                    <a:pt x="668" y="194"/>
                  </a:lnTo>
                  <a:lnTo>
                    <a:pt x="675" y="191"/>
                  </a:lnTo>
                  <a:lnTo>
                    <a:pt x="688" y="189"/>
                  </a:lnTo>
                  <a:lnTo>
                    <a:pt x="704" y="187"/>
                  </a:lnTo>
                  <a:lnTo>
                    <a:pt x="723" y="185"/>
                  </a:lnTo>
                  <a:lnTo>
                    <a:pt x="744" y="184"/>
                  </a:lnTo>
                  <a:lnTo>
                    <a:pt x="765" y="183"/>
                  </a:lnTo>
                  <a:lnTo>
                    <a:pt x="785" y="181"/>
                  </a:lnTo>
                  <a:lnTo>
                    <a:pt x="802" y="180"/>
                  </a:lnTo>
                  <a:lnTo>
                    <a:pt x="816" y="179"/>
                  </a:lnTo>
                  <a:lnTo>
                    <a:pt x="824" y="179"/>
                  </a:lnTo>
                  <a:lnTo>
                    <a:pt x="831" y="174"/>
                  </a:lnTo>
                  <a:lnTo>
                    <a:pt x="841" y="166"/>
                  </a:lnTo>
                  <a:lnTo>
                    <a:pt x="850" y="153"/>
                  </a:lnTo>
                  <a:lnTo>
                    <a:pt x="861" y="139"/>
                  </a:lnTo>
                  <a:lnTo>
                    <a:pt x="872" y="125"/>
                  </a:lnTo>
                  <a:lnTo>
                    <a:pt x="881" y="110"/>
                  </a:lnTo>
                  <a:lnTo>
                    <a:pt x="864" y="101"/>
                  </a:lnTo>
                  <a:lnTo>
                    <a:pt x="848" y="92"/>
                  </a:lnTo>
                  <a:lnTo>
                    <a:pt x="835" y="83"/>
                  </a:lnTo>
                  <a:lnTo>
                    <a:pt x="823" y="76"/>
                  </a:lnTo>
                  <a:lnTo>
                    <a:pt x="816" y="69"/>
                  </a:lnTo>
                  <a:lnTo>
                    <a:pt x="811" y="64"/>
                  </a:lnTo>
                  <a:lnTo>
                    <a:pt x="811" y="59"/>
                  </a:lnTo>
                  <a:lnTo>
                    <a:pt x="812" y="51"/>
                  </a:lnTo>
                  <a:lnTo>
                    <a:pt x="816" y="40"/>
                  </a:lnTo>
                  <a:lnTo>
                    <a:pt x="820" y="27"/>
                  </a:lnTo>
                  <a:lnTo>
                    <a:pt x="824" y="14"/>
                  </a:lnTo>
                  <a:lnTo>
                    <a:pt x="829" y="0"/>
                  </a:lnTo>
                  <a:lnTo>
                    <a:pt x="955" y="0"/>
                  </a:lnTo>
                  <a:lnTo>
                    <a:pt x="955" y="562"/>
                  </a:lnTo>
                  <a:lnTo>
                    <a:pt x="0" y="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D04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9">
              <a:extLst>
                <a:ext uri="{FF2B5EF4-FFF2-40B4-BE49-F238E27FC236}">
                  <a16:creationId xmlns:a16="http://schemas.microsoft.com/office/drawing/2014/main" id="{9CD15353-7583-8146-8E8E-49A85ED5F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0276" y="3270251"/>
              <a:ext cx="69850" cy="66675"/>
            </a:xfrm>
            <a:custGeom>
              <a:avLst/>
              <a:gdLst>
                <a:gd name="T0" fmla="*/ 0 w 306"/>
                <a:gd name="T1" fmla="*/ 0 h 293"/>
                <a:gd name="T2" fmla="*/ 27 w 306"/>
                <a:gd name="T3" fmla="*/ 31 h 293"/>
                <a:gd name="T4" fmla="*/ 59 w 306"/>
                <a:gd name="T5" fmla="*/ 61 h 293"/>
                <a:gd name="T6" fmla="*/ 95 w 306"/>
                <a:gd name="T7" fmla="*/ 87 h 293"/>
                <a:gd name="T8" fmla="*/ 133 w 306"/>
                <a:gd name="T9" fmla="*/ 111 h 293"/>
                <a:gd name="T10" fmla="*/ 170 w 306"/>
                <a:gd name="T11" fmla="*/ 133 h 293"/>
                <a:gd name="T12" fmla="*/ 205 w 306"/>
                <a:gd name="T13" fmla="*/ 153 h 293"/>
                <a:gd name="T14" fmla="*/ 226 w 306"/>
                <a:gd name="T15" fmla="*/ 166 h 293"/>
                <a:gd name="T16" fmla="*/ 243 w 306"/>
                <a:gd name="T17" fmla="*/ 182 h 293"/>
                <a:gd name="T18" fmla="*/ 258 w 306"/>
                <a:gd name="T19" fmla="*/ 200 h 293"/>
                <a:gd name="T20" fmla="*/ 270 w 306"/>
                <a:gd name="T21" fmla="*/ 220 h 293"/>
                <a:gd name="T22" fmla="*/ 281 w 306"/>
                <a:gd name="T23" fmla="*/ 240 h 293"/>
                <a:gd name="T24" fmla="*/ 291 w 306"/>
                <a:gd name="T25" fmla="*/ 259 h 293"/>
                <a:gd name="T26" fmla="*/ 299 w 306"/>
                <a:gd name="T27" fmla="*/ 277 h 293"/>
                <a:gd name="T28" fmla="*/ 306 w 306"/>
                <a:gd name="T29" fmla="*/ 293 h 293"/>
                <a:gd name="T30" fmla="*/ 0 w 306"/>
                <a:gd name="T31" fmla="*/ 293 h 293"/>
                <a:gd name="T32" fmla="*/ 0 w 306"/>
                <a:gd name="T3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6" h="293">
                  <a:moveTo>
                    <a:pt x="0" y="0"/>
                  </a:moveTo>
                  <a:lnTo>
                    <a:pt x="27" y="31"/>
                  </a:lnTo>
                  <a:lnTo>
                    <a:pt x="59" y="61"/>
                  </a:lnTo>
                  <a:lnTo>
                    <a:pt x="95" y="87"/>
                  </a:lnTo>
                  <a:lnTo>
                    <a:pt x="133" y="111"/>
                  </a:lnTo>
                  <a:lnTo>
                    <a:pt x="170" y="133"/>
                  </a:lnTo>
                  <a:lnTo>
                    <a:pt x="205" y="153"/>
                  </a:lnTo>
                  <a:lnTo>
                    <a:pt x="226" y="166"/>
                  </a:lnTo>
                  <a:lnTo>
                    <a:pt x="243" y="182"/>
                  </a:lnTo>
                  <a:lnTo>
                    <a:pt x="258" y="200"/>
                  </a:lnTo>
                  <a:lnTo>
                    <a:pt x="270" y="220"/>
                  </a:lnTo>
                  <a:lnTo>
                    <a:pt x="281" y="240"/>
                  </a:lnTo>
                  <a:lnTo>
                    <a:pt x="291" y="259"/>
                  </a:lnTo>
                  <a:lnTo>
                    <a:pt x="299" y="277"/>
                  </a:lnTo>
                  <a:lnTo>
                    <a:pt x="306" y="293"/>
                  </a:lnTo>
                  <a:lnTo>
                    <a:pt x="0" y="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9A5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0">
              <a:extLst>
                <a:ext uri="{FF2B5EF4-FFF2-40B4-BE49-F238E27FC236}">
                  <a16:creationId xmlns:a16="http://schemas.microsoft.com/office/drawing/2014/main" id="{E19F06DF-A885-3B42-B1A7-AA2FBE6A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0276" y="3298826"/>
              <a:ext cx="52388" cy="38100"/>
            </a:xfrm>
            <a:custGeom>
              <a:avLst/>
              <a:gdLst>
                <a:gd name="T0" fmla="*/ 0 w 230"/>
                <a:gd name="T1" fmla="*/ 0 h 169"/>
                <a:gd name="T2" fmla="*/ 24 w 230"/>
                <a:gd name="T3" fmla="*/ 14 h 169"/>
                <a:gd name="T4" fmla="*/ 53 w 230"/>
                <a:gd name="T5" fmla="*/ 25 h 169"/>
                <a:gd name="T6" fmla="*/ 83 w 230"/>
                <a:gd name="T7" fmla="*/ 36 h 169"/>
                <a:gd name="T8" fmla="*/ 114 w 230"/>
                <a:gd name="T9" fmla="*/ 48 h 169"/>
                <a:gd name="T10" fmla="*/ 145 w 230"/>
                <a:gd name="T11" fmla="*/ 60 h 169"/>
                <a:gd name="T12" fmla="*/ 174 w 230"/>
                <a:gd name="T13" fmla="*/ 75 h 169"/>
                <a:gd name="T14" fmla="*/ 189 w 230"/>
                <a:gd name="T15" fmla="*/ 87 h 169"/>
                <a:gd name="T16" fmla="*/ 202 w 230"/>
                <a:gd name="T17" fmla="*/ 100 h 169"/>
                <a:gd name="T18" fmla="*/ 212 w 230"/>
                <a:gd name="T19" fmla="*/ 116 h 169"/>
                <a:gd name="T20" fmla="*/ 220 w 230"/>
                <a:gd name="T21" fmla="*/ 133 h 169"/>
                <a:gd name="T22" fmla="*/ 226 w 230"/>
                <a:gd name="T23" fmla="*/ 151 h 169"/>
                <a:gd name="T24" fmla="*/ 230 w 230"/>
                <a:gd name="T25" fmla="*/ 169 h 169"/>
                <a:gd name="T26" fmla="*/ 0 w 230"/>
                <a:gd name="T27" fmla="*/ 169 h 169"/>
                <a:gd name="T28" fmla="*/ 0 w 230"/>
                <a:gd name="T2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169">
                  <a:moveTo>
                    <a:pt x="0" y="0"/>
                  </a:moveTo>
                  <a:lnTo>
                    <a:pt x="24" y="14"/>
                  </a:lnTo>
                  <a:lnTo>
                    <a:pt x="53" y="25"/>
                  </a:lnTo>
                  <a:lnTo>
                    <a:pt x="83" y="36"/>
                  </a:lnTo>
                  <a:lnTo>
                    <a:pt x="114" y="48"/>
                  </a:lnTo>
                  <a:lnTo>
                    <a:pt x="145" y="60"/>
                  </a:lnTo>
                  <a:lnTo>
                    <a:pt x="174" y="75"/>
                  </a:lnTo>
                  <a:lnTo>
                    <a:pt x="189" y="87"/>
                  </a:lnTo>
                  <a:lnTo>
                    <a:pt x="202" y="100"/>
                  </a:lnTo>
                  <a:lnTo>
                    <a:pt x="212" y="116"/>
                  </a:lnTo>
                  <a:lnTo>
                    <a:pt x="220" y="133"/>
                  </a:lnTo>
                  <a:lnTo>
                    <a:pt x="226" y="151"/>
                  </a:lnTo>
                  <a:lnTo>
                    <a:pt x="230" y="169"/>
                  </a:lnTo>
                  <a:lnTo>
                    <a:pt x="0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D15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1">
              <a:extLst>
                <a:ext uri="{FF2B5EF4-FFF2-40B4-BE49-F238E27FC236}">
                  <a16:creationId xmlns:a16="http://schemas.microsoft.com/office/drawing/2014/main" id="{B0F1E8E1-0654-9940-A98A-EBD70E3542A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376" y="3244851"/>
              <a:ext cx="17463" cy="15875"/>
            </a:xfrm>
            <a:custGeom>
              <a:avLst/>
              <a:gdLst>
                <a:gd name="T0" fmla="*/ 37 w 73"/>
                <a:gd name="T1" fmla="*/ 0 h 73"/>
                <a:gd name="T2" fmla="*/ 51 w 73"/>
                <a:gd name="T3" fmla="*/ 3 h 73"/>
                <a:gd name="T4" fmla="*/ 62 w 73"/>
                <a:gd name="T5" fmla="*/ 11 h 73"/>
                <a:gd name="T6" fmla="*/ 70 w 73"/>
                <a:gd name="T7" fmla="*/ 22 h 73"/>
                <a:gd name="T8" fmla="*/ 73 w 73"/>
                <a:gd name="T9" fmla="*/ 37 h 73"/>
                <a:gd name="T10" fmla="*/ 70 w 73"/>
                <a:gd name="T11" fmla="*/ 51 h 73"/>
                <a:gd name="T12" fmla="*/ 62 w 73"/>
                <a:gd name="T13" fmla="*/ 63 h 73"/>
                <a:gd name="T14" fmla="*/ 51 w 73"/>
                <a:gd name="T15" fmla="*/ 70 h 73"/>
                <a:gd name="T16" fmla="*/ 37 w 73"/>
                <a:gd name="T17" fmla="*/ 73 h 73"/>
                <a:gd name="T18" fmla="*/ 22 w 73"/>
                <a:gd name="T19" fmla="*/ 70 h 73"/>
                <a:gd name="T20" fmla="*/ 11 w 73"/>
                <a:gd name="T21" fmla="*/ 63 h 73"/>
                <a:gd name="T22" fmla="*/ 3 w 73"/>
                <a:gd name="T23" fmla="*/ 51 h 73"/>
                <a:gd name="T24" fmla="*/ 0 w 73"/>
                <a:gd name="T25" fmla="*/ 37 h 73"/>
                <a:gd name="T26" fmla="*/ 3 w 73"/>
                <a:gd name="T27" fmla="*/ 22 h 73"/>
                <a:gd name="T28" fmla="*/ 11 w 73"/>
                <a:gd name="T29" fmla="*/ 11 h 73"/>
                <a:gd name="T30" fmla="*/ 22 w 73"/>
                <a:gd name="T31" fmla="*/ 3 h 73"/>
                <a:gd name="T32" fmla="*/ 37 w 73"/>
                <a:gd name="T3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73">
                  <a:moveTo>
                    <a:pt x="37" y="0"/>
                  </a:moveTo>
                  <a:lnTo>
                    <a:pt x="51" y="3"/>
                  </a:lnTo>
                  <a:lnTo>
                    <a:pt x="62" y="11"/>
                  </a:lnTo>
                  <a:lnTo>
                    <a:pt x="70" y="22"/>
                  </a:lnTo>
                  <a:lnTo>
                    <a:pt x="73" y="37"/>
                  </a:lnTo>
                  <a:lnTo>
                    <a:pt x="70" y="51"/>
                  </a:lnTo>
                  <a:lnTo>
                    <a:pt x="62" y="63"/>
                  </a:lnTo>
                  <a:lnTo>
                    <a:pt x="51" y="70"/>
                  </a:lnTo>
                  <a:lnTo>
                    <a:pt x="37" y="73"/>
                  </a:lnTo>
                  <a:lnTo>
                    <a:pt x="22" y="70"/>
                  </a:lnTo>
                  <a:lnTo>
                    <a:pt x="11" y="63"/>
                  </a:lnTo>
                  <a:lnTo>
                    <a:pt x="3" y="51"/>
                  </a:lnTo>
                  <a:lnTo>
                    <a:pt x="0" y="37"/>
                  </a:lnTo>
                  <a:lnTo>
                    <a:pt x="3" y="22"/>
                  </a:lnTo>
                  <a:lnTo>
                    <a:pt x="11" y="11"/>
                  </a:lnTo>
                  <a:lnTo>
                    <a:pt x="22" y="3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8813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2">
              <a:extLst>
                <a:ext uri="{FF2B5EF4-FFF2-40B4-BE49-F238E27FC236}">
                  <a16:creationId xmlns:a16="http://schemas.microsoft.com/office/drawing/2014/main" id="{397C9C33-7088-A140-A870-61D2FA9FE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0913" y="3295651"/>
              <a:ext cx="23813" cy="23813"/>
            </a:xfrm>
            <a:custGeom>
              <a:avLst/>
              <a:gdLst>
                <a:gd name="T0" fmla="*/ 55 w 110"/>
                <a:gd name="T1" fmla="*/ 0 h 111"/>
                <a:gd name="T2" fmla="*/ 73 w 110"/>
                <a:gd name="T3" fmla="*/ 3 h 111"/>
                <a:gd name="T4" fmla="*/ 87 w 110"/>
                <a:gd name="T5" fmla="*/ 11 h 111"/>
                <a:gd name="T6" fmla="*/ 99 w 110"/>
                <a:gd name="T7" fmla="*/ 23 h 111"/>
                <a:gd name="T8" fmla="*/ 108 w 110"/>
                <a:gd name="T9" fmla="*/ 38 h 111"/>
                <a:gd name="T10" fmla="*/ 110 w 110"/>
                <a:gd name="T11" fmla="*/ 55 h 111"/>
                <a:gd name="T12" fmla="*/ 108 w 110"/>
                <a:gd name="T13" fmla="*/ 73 h 111"/>
                <a:gd name="T14" fmla="*/ 99 w 110"/>
                <a:gd name="T15" fmla="*/ 88 h 111"/>
                <a:gd name="T16" fmla="*/ 87 w 110"/>
                <a:gd name="T17" fmla="*/ 99 h 111"/>
                <a:gd name="T18" fmla="*/ 73 w 110"/>
                <a:gd name="T19" fmla="*/ 108 h 111"/>
                <a:gd name="T20" fmla="*/ 55 w 110"/>
                <a:gd name="T21" fmla="*/ 111 h 111"/>
                <a:gd name="T22" fmla="*/ 38 w 110"/>
                <a:gd name="T23" fmla="*/ 108 h 111"/>
                <a:gd name="T24" fmla="*/ 22 w 110"/>
                <a:gd name="T25" fmla="*/ 99 h 111"/>
                <a:gd name="T26" fmla="*/ 10 w 110"/>
                <a:gd name="T27" fmla="*/ 88 h 111"/>
                <a:gd name="T28" fmla="*/ 3 w 110"/>
                <a:gd name="T29" fmla="*/ 73 h 111"/>
                <a:gd name="T30" fmla="*/ 0 w 110"/>
                <a:gd name="T31" fmla="*/ 55 h 111"/>
                <a:gd name="T32" fmla="*/ 3 w 110"/>
                <a:gd name="T33" fmla="*/ 38 h 111"/>
                <a:gd name="T34" fmla="*/ 10 w 110"/>
                <a:gd name="T35" fmla="*/ 23 h 111"/>
                <a:gd name="T36" fmla="*/ 22 w 110"/>
                <a:gd name="T37" fmla="*/ 11 h 111"/>
                <a:gd name="T38" fmla="*/ 38 w 110"/>
                <a:gd name="T39" fmla="*/ 3 h 111"/>
                <a:gd name="T40" fmla="*/ 55 w 110"/>
                <a:gd name="T4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" h="111">
                  <a:moveTo>
                    <a:pt x="55" y="0"/>
                  </a:moveTo>
                  <a:lnTo>
                    <a:pt x="73" y="3"/>
                  </a:lnTo>
                  <a:lnTo>
                    <a:pt x="87" y="11"/>
                  </a:lnTo>
                  <a:lnTo>
                    <a:pt x="99" y="23"/>
                  </a:lnTo>
                  <a:lnTo>
                    <a:pt x="108" y="38"/>
                  </a:lnTo>
                  <a:lnTo>
                    <a:pt x="110" y="55"/>
                  </a:lnTo>
                  <a:lnTo>
                    <a:pt x="108" y="73"/>
                  </a:lnTo>
                  <a:lnTo>
                    <a:pt x="99" y="88"/>
                  </a:lnTo>
                  <a:lnTo>
                    <a:pt x="87" y="99"/>
                  </a:lnTo>
                  <a:lnTo>
                    <a:pt x="73" y="108"/>
                  </a:lnTo>
                  <a:lnTo>
                    <a:pt x="55" y="111"/>
                  </a:lnTo>
                  <a:lnTo>
                    <a:pt x="38" y="108"/>
                  </a:lnTo>
                  <a:lnTo>
                    <a:pt x="22" y="99"/>
                  </a:lnTo>
                  <a:lnTo>
                    <a:pt x="10" y="88"/>
                  </a:lnTo>
                  <a:lnTo>
                    <a:pt x="3" y="73"/>
                  </a:lnTo>
                  <a:lnTo>
                    <a:pt x="0" y="55"/>
                  </a:lnTo>
                  <a:lnTo>
                    <a:pt x="3" y="38"/>
                  </a:lnTo>
                  <a:lnTo>
                    <a:pt x="10" y="23"/>
                  </a:lnTo>
                  <a:lnTo>
                    <a:pt x="22" y="11"/>
                  </a:lnTo>
                  <a:lnTo>
                    <a:pt x="38" y="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D0750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3">
              <a:extLst>
                <a:ext uri="{FF2B5EF4-FFF2-40B4-BE49-F238E27FC236}">
                  <a16:creationId xmlns:a16="http://schemas.microsoft.com/office/drawing/2014/main" id="{06B6F016-DC6F-474C-98F7-250E8577A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31388" y="3216276"/>
              <a:ext cx="15875" cy="17463"/>
            </a:xfrm>
            <a:custGeom>
              <a:avLst/>
              <a:gdLst>
                <a:gd name="T0" fmla="*/ 35 w 71"/>
                <a:gd name="T1" fmla="*/ 0 h 72"/>
                <a:gd name="T2" fmla="*/ 49 w 71"/>
                <a:gd name="T3" fmla="*/ 2 h 72"/>
                <a:gd name="T4" fmla="*/ 61 w 71"/>
                <a:gd name="T5" fmla="*/ 10 h 72"/>
                <a:gd name="T6" fmla="*/ 68 w 71"/>
                <a:gd name="T7" fmla="*/ 21 h 72"/>
                <a:gd name="T8" fmla="*/ 71 w 71"/>
                <a:gd name="T9" fmla="*/ 36 h 72"/>
                <a:gd name="T10" fmla="*/ 68 w 71"/>
                <a:gd name="T11" fmla="*/ 49 h 72"/>
                <a:gd name="T12" fmla="*/ 61 w 71"/>
                <a:gd name="T13" fmla="*/ 61 h 72"/>
                <a:gd name="T14" fmla="*/ 49 w 71"/>
                <a:gd name="T15" fmla="*/ 68 h 72"/>
                <a:gd name="T16" fmla="*/ 35 w 71"/>
                <a:gd name="T17" fmla="*/ 72 h 72"/>
                <a:gd name="T18" fmla="*/ 22 w 71"/>
                <a:gd name="T19" fmla="*/ 68 h 72"/>
                <a:gd name="T20" fmla="*/ 10 w 71"/>
                <a:gd name="T21" fmla="*/ 61 h 72"/>
                <a:gd name="T22" fmla="*/ 2 w 71"/>
                <a:gd name="T23" fmla="*/ 49 h 72"/>
                <a:gd name="T24" fmla="*/ 0 w 71"/>
                <a:gd name="T25" fmla="*/ 36 h 72"/>
                <a:gd name="T26" fmla="*/ 2 w 71"/>
                <a:gd name="T27" fmla="*/ 21 h 72"/>
                <a:gd name="T28" fmla="*/ 10 w 71"/>
                <a:gd name="T29" fmla="*/ 10 h 72"/>
                <a:gd name="T30" fmla="*/ 22 w 71"/>
                <a:gd name="T31" fmla="*/ 2 h 72"/>
                <a:gd name="T32" fmla="*/ 35 w 71"/>
                <a:gd name="T3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72">
                  <a:moveTo>
                    <a:pt x="35" y="0"/>
                  </a:moveTo>
                  <a:lnTo>
                    <a:pt x="49" y="2"/>
                  </a:lnTo>
                  <a:lnTo>
                    <a:pt x="61" y="10"/>
                  </a:lnTo>
                  <a:lnTo>
                    <a:pt x="68" y="21"/>
                  </a:lnTo>
                  <a:lnTo>
                    <a:pt x="71" y="36"/>
                  </a:lnTo>
                  <a:lnTo>
                    <a:pt x="68" y="49"/>
                  </a:lnTo>
                  <a:lnTo>
                    <a:pt x="61" y="61"/>
                  </a:lnTo>
                  <a:lnTo>
                    <a:pt x="49" y="68"/>
                  </a:lnTo>
                  <a:lnTo>
                    <a:pt x="35" y="72"/>
                  </a:lnTo>
                  <a:lnTo>
                    <a:pt x="22" y="68"/>
                  </a:lnTo>
                  <a:lnTo>
                    <a:pt x="10" y="61"/>
                  </a:lnTo>
                  <a:lnTo>
                    <a:pt x="2" y="49"/>
                  </a:lnTo>
                  <a:lnTo>
                    <a:pt x="0" y="36"/>
                  </a:lnTo>
                  <a:lnTo>
                    <a:pt x="2" y="21"/>
                  </a:lnTo>
                  <a:lnTo>
                    <a:pt x="10" y="10"/>
                  </a:lnTo>
                  <a:lnTo>
                    <a:pt x="22" y="2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7AC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64">
              <a:extLst>
                <a:ext uri="{FF2B5EF4-FFF2-40B4-BE49-F238E27FC236}">
                  <a16:creationId xmlns:a16="http://schemas.microsoft.com/office/drawing/2014/main" id="{11D6C636-3900-5946-9534-DBBA231055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88551" y="3281363"/>
              <a:ext cx="17463" cy="15875"/>
            </a:xfrm>
            <a:custGeom>
              <a:avLst/>
              <a:gdLst>
                <a:gd name="T0" fmla="*/ 36 w 72"/>
                <a:gd name="T1" fmla="*/ 0 h 72"/>
                <a:gd name="T2" fmla="*/ 50 w 72"/>
                <a:gd name="T3" fmla="*/ 3 h 72"/>
                <a:gd name="T4" fmla="*/ 61 w 72"/>
                <a:gd name="T5" fmla="*/ 10 h 72"/>
                <a:gd name="T6" fmla="*/ 69 w 72"/>
                <a:gd name="T7" fmla="*/ 22 h 72"/>
                <a:gd name="T8" fmla="*/ 72 w 72"/>
                <a:gd name="T9" fmla="*/ 36 h 72"/>
                <a:gd name="T10" fmla="*/ 69 w 72"/>
                <a:gd name="T11" fmla="*/ 50 h 72"/>
                <a:gd name="T12" fmla="*/ 61 w 72"/>
                <a:gd name="T13" fmla="*/ 61 h 72"/>
                <a:gd name="T14" fmla="*/ 50 w 72"/>
                <a:gd name="T15" fmla="*/ 70 h 72"/>
                <a:gd name="T16" fmla="*/ 36 w 72"/>
                <a:gd name="T17" fmla="*/ 72 h 72"/>
                <a:gd name="T18" fmla="*/ 22 w 72"/>
                <a:gd name="T19" fmla="*/ 70 h 72"/>
                <a:gd name="T20" fmla="*/ 10 w 72"/>
                <a:gd name="T21" fmla="*/ 61 h 72"/>
                <a:gd name="T22" fmla="*/ 3 w 72"/>
                <a:gd name="T23" fmla="*/ 50 h 72"/>
                <a:gd name="T24" fmla="*/ 0 w 72"/>
                <a:gd name="T25" fmla="*/ 36 h 72"/>
                <a:gd name="T26" fmla="*/ 3 w 72"/>
                <a:gd name="T27" fmla="*/ 22 h 72"/>
                <a:gd name="T28" fmla="*/ 10 w 72"/>
                <a:gd name="T29" fmla="*/ 10 h 72"/>
                <a:gd name="T30" fmla="*/ 22 w 72"/>
                <a:gd name="T31" fmla="*/ 3 h 72"/>
                <a:gd name="T32" fmla="*/ 36 w 72"/>
                <a:gd name="T3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2" h="72">
                  <a:moveTo>
                    <a:pt x="36" y="0"/>
                  </a:moveTo>
                  <a:lnTo>
                    <a:pt x="50" y="3"/>
                  </a:lnTo>
                  <a:lnTo>
                    <a:pt x="61" y="10"/>
                  </a:lnTo>
                  <a:lnTo>
                    <a:pt x="69" y="22"/>
                  </a:lnTo>
                  <a:lnTo>
                    <a:pt x="72" y="36"/>
                  </a:lnTo>
                  <a:lnTo>
                    <a:pt x="69" y="50"/>
                  </a:lnTo>
                  <a:lnTo>
                    <a:pt x="61" y="61"/>
                  </a:lnTo>
                  <a:lnTo>
                    <a:pt x="50" y="70"/>
                  </a:lnTo>
                  <a:lnTo>
                    <a:pt x="36" y="72"/>
                  </a:lnTo>
                  <a:lnTo>
                    <a:pt x="22" y="70"/>
                  </a:lnTo>
                  <a:lnTo>
                    <a:pt x="10" y="61"/>
                  </a:lnTo>
                  <a:lnTo>
                    <a:pt x="3" y="50"/>
                  </a:lnTo>
                  <a:lnTo>
                    <a:pt x="0" y="36"/>
                  </a:lnTo>
                  <a:lnTo>
                    <a:pt x="3" y="22"/>
                  </a:lnTo>
                  <a:lnTo>
                    <a:pt x="10" y="10"/>
                  </a:lnTo>
                  <a:lnTo>
                    <a:pt x="22" y="3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7FF7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65">
              <a:extLst>
                <a:ext uri="{FF2B5EF4-FFF2-40B4-BE49-F238E27FC236}">
                  <a16:creationId xmlns:a16="http://schemas.microsoft.com/office/drawing/2014/main" id="{2A18FF09-C45A-5542-88AE-83231F5DF6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02788" y="3159126"/>
              <a:ext cx="485775" cy="355600"/>
            </a:xfrm>
            <a:custGeom>
              <a:avLst/>
              <a:gdLst>
                <a:gd name="T0" fmla="*/ 1237 w 2136"/>
                <a:gd name="T1" fmla="*/ 1293 h 1574"/>
                <a:gd name="T2" fmla="*/ 1124 w 2136"/>
                <a:gd name="T3" fmla="*/ 1405 h 1574"/>
                <a:gd name="T4" fmla="*/ 1349 w 2136"/>
                <a:gd name="T5" fmla="*/ 1237 h 1574"/>
                <a:gd name="T6" fmla="*/ 1462 w 2136"/>
                <a:gd name="T7" fmla="*/ 1405 h 1574"/>
                <a:gd name="T8" fmla="*/ 1349 w 2136"/>
                <a:gd name="T9" fmla="*/ 1237 h 1574"/>
                <a:gd name="T10" fmla="*/ 1686 w 2136"/>
                <a:gd name="T11" fmla="*/ 1124 h 1574"/>
                <a:gd name="T12" fmla="*/ 1574 w 2136"/>
                <a:gd name="T13" fmla="*/ 1405 h 1574"/>
                <a:gd name="T14" fmla="*/ 843 w 2136"/>
                <a:gd name="T15" fmla="*/ 1012 h 1574"/>
                <a:gd name="T16" fmla="*/ 2024 w 2136"/>
                <a:gd name="T17" fmla="*/ 1462 h 1574"/>
                <a:gd name="T18" fmla="*/ 843 w 2136"/>
                <a:gd name="T19" fmla="*/ 1012 h 1574"/>
                <a:gd name="T20" fmla="*/ 393 w 2136"/>
                <a:gd name="T21" fmla="*/ 1181 h 1574"/>
                <a:gd name="T22" fmla="*/ 559 w 2136"/>
                <a:gd name="T23" fmla="*/ 1211 h 1574"/>
                <a:gd name="T24" fmla="*/ 539 w 2136"/>
                <a:gd name="T25" fmla="*/ 1266 h 1574"/>
                <a:gd name="T26" fmla="*/ 502 w 2136"/>
                <a:gd name="T27" fmla="*/ 1310 h 1574"/>
                <a:gd name="T28" fmla="*/ 452 w 2136"/>
                <a:gd name="T29" fmla="*/ 1338 h 1574"/>
                <a:gd name="T30" fmla="*/ 393 w 2136"/>
                <a:gd name="T31" fmla="*/ 1349 h 1574"/>
                <a:gd name="T32" fmla="*/ 335 w 2136"/>
                <a:gd name="T33" fmla="*/ 1338 h 1574"/>
                <a:gd name="T34" fmla="*/ 284 w 2136"/>
                <a:gd name="T35" fmla="*/ 1310 h 1574"/>
                <a:gd name="T36" fmla="*/ 247 w 2136"/>
                <a:gd name="T37" fmla="*/ 1266 h 1574"/>
                <a:gd name="T38" fmla="*/ 227 w 2136"/>
                <a:gd name="T39" fmla="*/ 1211 h 1574"/>
                <a:gd name="T40" fmla="*/ 227 w 2136"/>
                <a:gd name="T41" fmla="*/ 1150 h 1574"/>
                <a:gd name="T42" fmla="*/ 247 w 2136"/>
                <a:gd name="T43" fmla="*/ 1095 h 1574"/>
                <a:gd name="T44" fmla="*/ 284 w 2136"/>
                <a:gd name="T45" fmla="*/ 1051 h 1574"/>
                <a:gd name="T46" fmla="*/ 335 w 2136"/>
                <a:gd name="T47" fmla="*/ 1023 h 1574"/>
                <a:gd name="T48" fmla="*/ 393 w 2136"/>
                <a:gd name="T49" fmla="*/ 1012 h 1574"/>
                <a:gd name="T50" fmla="*/ 480 w 2136"/>
                <a:gd name="T51" fmla="*/ 958 h 1574"/>
                <a:gd name="T52" fmla="*/ 535 w 2136"/>
                <a:gd name="T53" fmla="*/ 978 h 1574"/>
                <a:gd name="T54" fmla="*/ 579 w 2136"/>
                <a:gd name="T55" fmla="*/ 1015 h 1574"/>
                <a:gd name="T56" fmla="*/ 607 w 2136"/>
                <a:gd name="T57" fmla="*/ 1066 h 1574"/>
                <a:gd name="T58" fmla="*/ 618 w 2136"/>
                <a:gd name="T59" fmla="*/ 1124 h 1574"/>
                <a:gd name="T60" fmla="*/ 450 w 2136"/>
                <a:gd name="T61" fmla="*/ 956 h 1574"/>
                <a:gd name="T62" fmla="*/ 618 w 2136"/>
                <a:gd name="T63" fmla="*/ 675 h 1574"/>
                <a:gd name="T64" fmla="*/ 225 w 2136"/>
                <a:gd name="T65" fmla="*/ 787 h 1574"/>
                <a:gd name="T66" fmla="*/ 225 w 2136"/>
                <a:gd name="T67" fmla="*/ 450 h 1574"/>
                <a:gd name="T68" fmla="*/ 618 w 2136"/>
                <a:gd name="T69" fmla="*/ 562 h 1574"/>
                <a:gd name="T70" fmla="*/ 225 w 2136"/>
                <a:gd name="T71" fmla="*/ 450 h 1574"/>
                <a:gd name="T72" fmla="*/ 618 w 2136"/>
                <a:gd name="T73" fmla="*/ 225 h 1574"/>
                <a:gd name="T74" fmla="*/ 225 w 2136"/>
                <a:gd name="T75" fmla="*/ 337 h 1574"/>
                <a:gd name="T76" fmla="*/ 843 w 2136"/>
                <a:gd name="T77" fmla="*/ 112 h 1574"/>
                <a:gd name="T78" fmla="*/ 2024 w 2136"/>
                <a:gd name="T79" fmla="*/ 899 h 1574"/>
                <a:gd name="T80" fmla="*/ 843 w 2136"/>
                <a:gd name="T81" fmla="*/ 112 h 1574"/>
                <a:gd name="T82" fmla="*/ 112 w 2136"/>
                <a:gd name="T83" fmla="*/ 1462 h 1574"/>
                <a:gd name="T84" fmla="*/ 731 w 2136"/>
                <a:gd name="T85" fmla="*/ 112 h 1574"/>
                <a:gd name="T86" fmla="*/ 0 w 2136"/>
                <a:gd name="T87" fmla="*/ 0 h 1574"/>
                <a:gd name="T88" fmla="*/ 2136 w 2136"/>
                <a:gd name="T89" fmla="*/ 1574 h 1574"/>
                <a:gd name="T90" fmla="*/ 0 w 2136"/>
                <a:gd name="T91" fmla="*/ 0 h 1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36" h="1574">
                  <a:moveTo>
                    <a:pt x="1124" y="1293"/>
                  </a:moveTo>
                  <a:lnTo>
                    <a:pt x="1237" y="1293"/>
                  </a:lnTo>
                  <a:lnTo>
                    <a:pt x="1237" y="1405"/>
                  </a:lnTo>
                  <a:lnTo>
                    <a:pt x="1124" y="1405"/>
                  </a:lnTo>
                  <a:lnTo>
                    <a:pt x="1124" y="1293"/>
                  </a:lnTo>
                  <a:close/>
                  <a:moveTo>
                    <a:pt x="1349" y="1237"/>
                  </a:moveTo>
                  <a:lnTo>
                    <a:pt x="1462" y="1237"/>
                  </a:lnTo>
                  <a:lnTo>
                    <a:pt x="1462" y="1405"/>
                  </a:lnTo>
                  <a:lnTo>
                    <a:pt x="1349" y="1405"/>
                  </a:lnTo>
                  <a:lnTo>
                    <a:pt x="1349" y="1237"/>
                  </a:lnTo>
                  <a:close/>
                  <a:moveTo>
                    <a:pt x="1574" y="1124"/>
                  </a:moveTo>
                  <a:lnTo>
                    <a:pt x="1686" y="1124"/>
                  </a:lnTo>
                  <a:lnTo>
                    <a:pt x="1686" y="1405"/>
                  </a:lnTo>
                  <a:lnTo>
                    <a:pt x="1574" y="1405"/>
                  </a:lnTo>
                  <a:lnTo>
                    <a:pt x="1574" y="1124"/>
                  </a:lnTo>
                  <a:close/>
                  <a:moveTo>
                    <a:pt x="843" y="1012"/>
                  </a:moveTo>
                  <a:lnTo>
                    <a:pt x="843" y="1462"/>
                  </a:lnTo>
                  <a:lnTo>
                    <a:pt x="2024" y="1462"/>
                  </a:lnTo>
                  <a:lnTo>
                    <a:pt x="2024" y="1012"/>
                  </a:lnTo>
                  <a:lnTo>
                    <a:pt x="843" y="1012"/>
                  </a:lnTo>
                  <a:close/>
                  <a:moveTo>
                    <a:pt x="393" y="1012"/>
                  </a:moveTo>
                  <a:lnTo>
                    <a:pt x="393" y="1181"/>
                  </a:lnTo>
                  <a:lnTo>
                    <a:pt x="562" y="1181"/>
                  </a:lnTo>
                  <a:lnTo>
                    <a:pt x="559" y="1211"/>
                  </a:lnTo>
                  <a:lnTo>
                    <a:pt x="551" y="1239"/>
                  </a:lnTo>
                  <a:lnTo>
                    <a:pt x="539" y="1266"/>
                  </a:lnTo>
                  <a:lnTo>
                    <a:pt x="522" y="1289"/>
                  </a:lnTo>
                  <a:lnTo>
                    <a:pt x="502" y="1310"/>
                  </a:lnTo>
                  <a:lnTo>
                    <a:pt x="479" y="1326"/>
                  </a:lnTo>
                  <a:lnTo>
                    <a:pt x="452" y="1338"/>
                  </a:lnTo>
                  <a:lnTo>
                    <a:pt x="424" y="1347"/>
                  </a:lnTo>
                  <a:lnTo>
                    <a:pt x="393" y="1349"/>
                  </a:lnTo>
                  <a:lnTo>
                    <a:pt x="363" y="1347"/>
                  </a:lnTo>
                  <a:lnTo>
                    <a:pt x="335" y="1338"/>
                  </a:lnTo>
                  <a:lnTo>
                    <a:pt x="308" y="1326"/>
                  </a:lnTo>
                  <a:lnTo>
                    <a:pt x="284" y="1310"/>
                  </a:lnTo>
                  <a:lnTo>
                    <a:pt x="264" y="1289"/>
                  </a:lnTo>
                  <a:lnTo>
                    <a:pt x="247" y="1266"/>
                  </a:lnTo>
                  <a:lnTo>
                    <a:pt x="236" y="1239"/>
                  </a:lnTo>
                  <a:lnTo>
                    <a:pt x="227" y="1211"/>
                  </a:lnTo>
                  <a:lnTo>
                    <a:pt x="225" y="1181"/>
                  </a:lnTo>
                  <a:lnTo>
                    <a:pt x="227" y="1150"/>
                  </a:lnTo>
                  <a:lnTo>
                    <a:pt x="236" y="1122"/>
                  </a:lnTo>
                  <a:lnTo>
                    <a:pt x="247" y="1095"/>
                  </a:lnTo>
                  <a:lnTo>
                    <a:pt x="264" y="1072"/>
                  </a:lnTo>
                  <a:lnTo>
                    <a:pt x="284" y="1051"/>
                  </a:lnTo>
                  <a:lnTo>
                    <a:pt x="308" y="1035"/>
                  </a:lnTo>
                  <a:lnTo>
                    <a:pt x="335" y="1023"/>
                  </a:lnTo>
                  <a:lnTo>
                    <a:pt x="363" y="1014"/>
                  </a:lnTo>
                  <a:lnTo>
                    <a:pt x="393" y="1012"/>
                  </a:lnTo>
                  <a:close/>
                  <a:moveTo>
                    <a:pt x="450" y="956"/>
                  </a:moveTo>
                  <a:lnTo>
                    <a:pt x="480" y="958"/>
                  </a:lnTo>
                  <a:lnTo>
                    <a:pt x="508" y="967"/>
                  </a:lnTo>
                  <a:lnTo>
                    <a:pt x="535" y="978"/>
                  </a:lnTo>
                  <a:lnTo>
                    <a:pt x="558" y="995"/>
                  </a:lnTo>
                  <a:lnTo>
                    <a:pt x="579" y="1015"/>
                  </a:lnTo>
                  <a:lnTo>
                    <a:pt x="595" y="1039"/>
                  </a:lnTo>
                  <a:lnTo>
                    <a:pt x="607" y="1066"/>
                  </a:lnTo>
                  <a:lnTo>
                    <a:pt x="616" y="1094"/>
                  </a:lnTo>
                  <a:lnTo>
                    <a:pt x="618" y="1124"/>
                  </a:lnTo>
                  <a:lnTo>
                    <a:pt x="450" y="1124"/>
                  </a:lnTo>
                  <a:lnTo>
                    <a:pt x="450" y="956"/>
                  </a:lnTo>
                  <a:close/>
                  <a:moveTo>
                    <a:pt x="225" y="675"/>
                  </a:moveTo>
                  <a:lnTo>
                    <a:pt x="618" y="675"/>
                  </a:lnTo>
                  <a:lnTo>
                    <a:pt x="618" y="787"/>
                  </a:lnTo>
                  <a:lnTo>
                    <a:pt x="225" y="787"/>
                  </a:lnTo>
                  <a:lnTo>
                    <a:pt x="225" y="675"/>
                  </a:lnTo>
                  <a:close/>
                  <a:moveTo>
                    <a:pt x="225" y="450"/>
                  </a:moveTo>
                  <a:lnTo>
                    <a:pt x="618" y="450"/>
                  </a:lnTo>
                  <a:lnTo>
                    <a:pt x="618" y="562"/>
                  </a:lnTo>
                  <a:lnTo>
                    <a:pt x="225" y="562"/>
                  </a:lnTo>
                  <a:lnTo>
                    <a:pt x="225" y="450"/>
                  </a:lnTo>
                  <a:close/>
                  <a:moveTo>
                    <a:pt x="225" y="225"/>
                  </a:moveTo>
                  <a:lnTo>
                    <a:pt x="618" y="225"/>
                  </a:lnTo>
                  <a:lnTo>
                    <a:pt x="618" y="337"/>
                  </a:lnTo>
                  <a:lnTo>
                    <a:pt x="225" y="337"/>
                  </a:lnTo>
                  <a:lnTo>
                    <a:pt x="225" y="225"/>
                  </a:lnTo>
                  <a:close/>
                  <a:moveTo>
                    <a:pt x="843" y="112"/>
                  </a:moveTo>
                  <a:lnTo>
                    <a:pt x="843" y="899"/>
                  </a:lnTo>
                  <a:lnTo>
                    <a:pt x="2024" y="899"/>
                  </a:lnTo>
                  <a:lnTo>
                    <a:pt x="2024" y="112"/>
                  </a:lnTo>
                  <a:lnTo>
                    <a:pt x="843" y="112"/>
                  </a:lnTo>
                  <a:close/>
                  <a:moveTo>
                    <a:pt x="112" y="112"/>
                  </a:moveTo>
                  <a:lnTo>
                    <a:pt x="112" y="1462"/>
                  </a:lnTo>
                  <a:lnTo>
                    <a:pt x="731" y="1462"/>
                  </a:lnTo>
                  <a:lnTo>
                    <a:pt x="731" y="112"/>
                  </a:lnTo>
                  <a:lnTo>
                    <a:pt x="112" y="112"/>
                  </a:lnTo>
                  <a:close/>
                  <a:moveTo>
                    <a:pt x="0" y="0"/>
                  </a:moveTo>
                  <a:lnTo>
                    <a:pt x="2136" y="0"/>
                  </a:lnTo>
                  <a:lnTo>
                    <a:pt x="2136" y="1574"/>
                  </a:lnTo>
                  <a:lnTo>
                    <a:pt x="0" y="1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8FC211-2BFD-6345-9801-FAF7C72F4F6B}"/>
              </a:ext>
            </a:extLst>
          </p:cNvPr>
          <p:cNvGrpSpPr>
            <a:grpSpLocks noChangeAspect="1"/>
          </p:cNvGrpSpPr>
          <p:nvPr/>
        </p:nvGrpSpPr>
        <p:grpSpPr>
          <a:xfrm>
            <a:off x="8415319" y="3429000"/>
            <a:ext cx="1224518" cy="1108587"/>
            <a:chOff x="7759699" y="4730750"/>
            <a:chExt cx="536575" cy="485775"/>
          </a:xfrm>
        </p:grpSpPr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DD2A4F01-0A93-1446-A47B-8B74A9417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9699" y="4730750"/>
              <a:ext cx="536575" cy="485775"/>
            </a:xfrm>
            <a:custGeom>
              <a:avLst/>
              <a:gdLst>
                <a:gd name="T0" fmla="*/ 2081 w 2362"/>
                <a:gd name="T1" fmla="*/ 0 h 2137"/>
                <a:gd name="T2" fmla="*/ 2161 w 2362"/>
                <a:gd name="T3" fmla="*/ 12 h 2137"/>
                <a:gd name="T4" fmla="*/ 2233 w 2362"/>
                <a:gd name="T5" fmla="*/ 45 h 2137"/>
                <a:gd name="T6" fmla="*/ 2292 w 2362"/>
                <a:gd name="T7" fmla="*/ 97 h 2137"/>
                <a:gd name="T8" fmla="*/ 2336 w 2362"/>
                <a:gd name="T9" fmla="*/ 163 h 2137"/>
                <a:gd name="T10" fmla="*/ 2359 w 2362"/>
                <a:gd name="T11" fmla="*/ 240 h 2137"/>
                <a:gd name="T12" fmla="*/ 2362 w 2362"/>
                <a:gd name="T13" fmla="*/ 1462 h 2137"/>
                <a:gd name="T14" fmla="*/ 2349 w 2362"/>
                <a:gd name="T15" fmla="*/ 1543 h 2137"/>
                <a:gd name="T16" fmla="*/ 2317 w 2362"/>
                <a:gd name="T17" fmla="*/ 1615 h 2137"/>
                <a:gd name="T18" fmla="*/ 2265 w 2362"/>
                <a:gd name="T19" fmla="*/ 1674 h 2137"/>
                <a:gd name="T20" fmla="*/ 2199 w 2362"/>
                <a:gd name="T21" fmla="*/ 1717 h 2137"/>
                <a:gd name="T22" fmla="*/ 2122 w 2362"/>
                <a:gd name="T23" fmla="*/ 1740 h 2137"/>
                <a:gd name="T24" fmla="*/ 1518 w 2362"/>
                <a:gd name="T25" fmla="*/ 1743 h 2137"/>
                <a:gd name="T26" fmla="*/ 1555 w 2362"/>
                <a:gd name="T27" fmla="*/ 1802 h 2137"/>
                <a:gd name="T28" fmla="*/ 1622 w 2362"/>
                <a:gd name="T29" fmla="*/ 1824 h 2137"/>
                <a:gd name="T30" fmla="*/ 1677 w 2362"/>
                <a:gd name="T31" fmla="*/ 1866 h 2137"/>
                <a:gd name="T32" fmla="*/ 1718 w 2362"/>
                <a:gd name="T33" fmla="*/ 1920 h 2137"/>
                <a:gd name="T34" fmla="*/ 1740 w 2362"/>
                <a:gd name="T35" fmla="*/ 1988 h 2137"/>
                <a:gd name="T36" fmla="*/ 1740 w 2362"/>
                <a:gd name="T37" fmla="*/ 2049 h 2137"/>
                <a:gd name="T38" fmla="*/ 1719 w 2362"/>
                <a:gd name="T39" fmla="*/ 2095 h 2137"/>
                <a:gd name="T40" fmla="*/ 1681 w 2362"/>
                <a:gd name="T41" fmla="*/ 2125 h 2137"/>
                <a:gd name="T42" fmla="*/ 1631 w 2362"/>
                <a:gd name="T43" fmla="*/ 2137 h 2137"/>
                <a:gd name="T44" fmla="*/ 706 w 2362"/>
                <a:gd name="T45" fmla="*/ 2134 h 2137"/>
                <a:gd name="T46" fmla="*/ 661 w 2362"/>
                <a:gd name="T47" fmla="*/ 2112 h 2137"/>
                <a:gd name="T48" fmla="*/ 631 w 2362"/>
                <a:gd name="T49" fmla="*/ 2074 h 2137"/>
                <a:gd name="T50" fmla="*/ 619 w 2362"/>
                <a:gd name="T51" fmla="*/ 2024 h 2137"/>
                <a:gd name="T52" fmla="*/ 631 w 2362"/>
                <a:gd name="T53" fmla="*/ 1953 h 2137"/>
                <a:gd name="T54" fmla="*/ 662 w 2362"/>
                <a:gd name="T55" fmla="*/ 1891 h 2137"/>
                <a:gd name="T56" fmla="*/ 711 w 2362"/>
                <a:gd name="T57" fmla="*/ 1842 h 2137"/>
                <a:gd name="T58" fmla="*/ 772 w 2362"/>
                <a:gd name="T59" fmla="*/ 1811 h 2137"/>
                <a:gd name="T60" fmla="*/ 844 w 2362"/>
                <a:gd name="T61" fmla="*/ 1799 h 2137"/>
                <a:gd name="T62" fmla="*/ 281 w 2362"/>
                <a:gd name="T63" fmla="*/ 1743 h 2137"/>
                <a:gd name="T64" fmla="*/ 201 w 2362"/>
                <a:gd name="T65" fmla="*/ 1731 h 2137"/>
                <a:gd name="T66" fmla="*/ 129 w 2362"/>
                <a:gd name="T67" fmla="*/ 1698 h 2137"/>
                <a:gd name="T68" fmla="*/ 70 w 2362"/>
                <a:gd name="T69" fmla="*/ 1646 h 2137"/>
                <a:gd name="T70" fmla="*/ 26 w 2362"/>
                <a:gd name="T71" fmla="*/ 1580 h 2137"/>
                <a:gd name="T72" fmla="*/ 3 w 2362"/>
                <a:gd name="T73" fmla="*/ 1503 h 2137"/>
                <a:gd name="T74" fmla="*/ 0 w 2362"/>
                <a:gd name="T75" fmla="*/ 281 h 2137"/>
                <a:gd name="T76" fmla="*/ 13 w 2362"/>
                <a:gd name="T77" fmla="*/ 200 h 2137"/>
                <a:gd name="T78" fmla="*/ 45 w 2362"/>
                <a:gd name="T79" fmla="*/ 128 h 2137"/>
                <a:gd name="T80" fmla="*/ 97 w 2362"/>
                <a:gd name="T81" fmla="*/ 69 h 2137"/>
                <a:gd name="T82" fmla="*/ 163 w 2362"/>
                <a:gd name="T83" fmla="*/ 26 h 2137"/>
                <a:gd name="T84" fmla="*/ 240 w 2362"/>
                <a:gd name="T85" fmla="*/ 3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62" h="2137">
                  <a:moveTo>
                    <a:pt x="281" y="0"/>
                  </a:moveTo>
                  <a:lnTo>
                    <a:pt x="2081" y="0"/>
                  </a:lnTo>
                  <a:lnTo>
                    <a:pt x="2122" y="3"/>
                  </a:lnTo>
                  <a:lnTo>
                    <a:pt x="2161" y="12"/>
                  </a:lnTo>
                  <a:lnTo>
                    <a:pt x="2199" y="26"/>
                  </a:lnTo>
                  <a:lnTo>
                    <a:pt x="2233" y="45"/>
                  </a:lnTo>
                  <a:lnTo>
                    <a:pt x="2265" y="69"/>
                  </a:lnTo>
                  <a:lnTo>
                    <a:pt x="2292" y="97"/>
                  </a:lnTo>
                  <a:lnTo>
                    <a:pt x="2317" y="128"/>
                  </a:lnTo>
                  <a:lnTo>
                    <a:pt x="2336" y="163"/>
                  </a:lnTo>
                  <a:lnTo>
                    <a:pt x="2349" y="200"/>
                  </a:lnTo>
                  <a:lnTo>
                    <a:pt x="2359" y="240"/>
                  </a:lnTo>
                  <a:lnTo>
                    <a:pt x="2362" y="281"/>
                  </a:lnTo>
                  <a:lnTo>
                    <a:pt x="2362" y="1462"/>
                  </a:lnTo>
                  <a:lnTo>
                    <a:pt x="2359" y="1503"/>
                  </a:lnTo>
                  <a:lnTo>
                    <a:pt x="2349" y="1543"/>
                  </a:lnTo>
                  <a:lnTo>
                    <a:pt x="2336" y="1580"/>
                  </a:lnTo>
                  <a:lnTo>
                    <a:pt x="2317" y="1615"/>
                  </a:lnTo>
                  <a:lnTo>
                    <a:pt x="2292" y="1646"/>
                  </a:lnTo>
                  <a:lnTo>
                    <a:pt x="2265" y="1674"/>
                  </a:lnTo>
                  <a:lnTo>
                    <a:pt x="2233" y="1698"/>
                  </a:lnTo>
                  <a:lnTo>
                    <a:pt x="2199" y="1717"/>
                  </a:lnTo>
                  <a:lnTo>
                    <a:pt x="2161" y="1731"/>
                  </a:lnTo>
                  <a:lnTo>
                    <a:pt x="2122" y="1740"/>
                  </a:lnTo>
                  <a:lnTo>
                    <a:pt x="2081" y="1743"/>
                  </a:lnTo>
                  <a:lnTo>
                    <a:pt x="1518" y="1743"/>
                  </a:lnTo>
                  <a:lnTo>
                    <a:pt x="1518" y="1799"/>
                  </a:lnTo>
                  <a:lnTo>
                    <a:pt x="1555" y="1802"/>
                  </a:lnTo>
                  <a:lnTo>
                    <a:pt x="1590" y="1811"/>
                  </a:lnTo>
                  <a:lnTo>
                    <a:pt x="1622" y="1824"/>
                  </a:lnTo>
                  <a:lnTo>
                    <a:pt x="1651" y="1842"/>
                  </a:lnTo>
                  <a:lnTo>
                    <a:pt x="1677" y="1866"/>
                  </a:lnTo>
                  <a:lnTo>
                    <a:pt x="1700" y="1891"/>
                  </a:lnTo>
                  <a:lnTo>
                    <a:pt x="1718" y="1920"/>
                  </a:lnTo>
                  <a:lnTo>
                    <a:pt x="1731" y="1953"/>
                  </a:lnTo>
                  <a:lnTo>
                    <a:pt x="1740" y="1988"/>
                  </a:lnTo>
                  <a:lnTo>
                    <a:pt x="1743" y="2024"/>
                  </a:lnTo>
                  <a:lnTo>
                    <a:pt x="1740" y="2049"/>
                  </a:lnTo>
                  <a:lnTo>
                    <a:pt x="1731" y="2074"/>
                  </a:lnTo>
                  <a:lnTo>
                    <a:pt x="1719" y="2095"/>
                  </a:lnTo>
                  <a:lnTo>
                    <a:pt x="1701" y="2112"/>
                  </a:lnTo>
                  <a:lnTo>
                    <a:pt x="1681" y="2125"/>
                  </a:lnTo>
                  <a:lnTo>
                    <a:pt x="1656" y="2134"/>
                  </a:lnTo>
                  <a:lnTo>
                    <a:pt x="1631" y="2137"/>
                  </a:lnTo>
                  <a:lnTo>
                    <a:pt x="731" y="2137"/>
                  </a:lnTo>
                  <a:lnTo>
                    <a:pt x="706" y="2134"/>
                  </a:lnTo>
                  <a:lnTo>
                    <a:pt x="681" y="2125"/>
                  </a:lnTo>
                  <a:lnTo>
                    <a:pt x="661" y="2112"/>
                  </a:lnTo>
                  <a:lnTo>
                    <a:pt x="643" y="2095"/>
                  </a:lnTo>
                  <a:lnTo>
                    <a:pt x="631" y="2074"/>
                  </a:lnTo>
                  <a:lnTo>
                    <a:pt x="622" y="2049"/>
                  </a:lnTo>
                  <a:lnTo>
                    <a:pt x="619" y="2024"/>
                  </a:lnTo>
                  <a:lnTo>
                    <a:pt x="622" y="1988"/>
                  </a:lnTo>
                  <a:lnTo>
                    <a:pt x="631" y="1953"/>
                  </a:lnTo>
                  <a:lnTo>
                    <a:pt x="644" y="1920"/>
                  </a:lnTo>
                  <a:lnTo>
                    <a:pt x="662" y="1891"/>
                  </a:lnTo>
                  <a:lnTo>
                    <a:pt x="685" y="1866"/>
                  </a:lnTo>
                  <a:lnTo>
                    <a:pt x="711" y="1842"/>
                  </a:lnTo>
                  <a:lnTo>
                    <a:pt x="740" y="1824"/>
                  </a:lnTo>
                  <a:lnTo>
                    <a:pt x="772" y="1811"/>
                  </a:lnTo>
                  <a:lnTo>
                    <a:pt x="807" y="1802"/>
                  </a:lnTo>
                  <a:lnTo>
                    <a:pt x="844" y="1799"/>
                  </a:lnTo>
                  <a:lnTo>
                    <a:pt x="844" y="1743"/>
                  </a:lnTo>
                  <a:lnTo>
                    <a:pt x="281" y="1743"/>
                  </a:lnTo>
                  <a:lnTo>
                    <a:pt x="240" y="1740"/>
                  </a:lnTo>
                  <a:lnTo>
                    <a:pt x="201" y="1731"/>
                  </a:lnTo>
                  <a:lnTo>
                    <a:pt x="163" y="1717"/>
                  </a:lnTo>
                  <a:lnTo>
                    <a:pt x="129" y="1698"/>
                  </a:lnTo>
                  <a:lnTo>
                    <a:pt x="97" y="1674"/>
                  </a:lnTo>
                  <a:lnTo>
                    <a:pt x="70" y="1646"/>
                  </a:lnTo>
                  <a:lnTo>
                    <a:pt x="45" y="1615"/>
                  </a:lnTo>
                  <a:lnTo>
                    <a:pt x="26" y="1580"/>
                  </a:lnTo>
                  <a:lnTo>
                    <a:pt x="13" y="1543"/>
                  </a:lnTo>
                  <a:lnTo>
                    <a:pt x="3" y="1503"/>
                  </a:lnTo>
                  <a:lnTo>
                    <a:pt x="0" y="1462"/>
                  </a:lnTo>
                  <a:lnTo>
                    <a:pt x="0" y="281"/>
                  </a:lnTo>
                  <a:lnTo>
                    <a:pt x="3" y="240"/>
                  </a:lnTo>
                  <a:lnTo>
                    <a:pt x="13" y="200"/>
                  </a:lnTo>
                  <a:lnTo>
                    <a:pt x="26" y="163"/>
                  </a:lnTo>
                  <a:lnTo>
                    <a:pt x="45" y="128"/>
                  </a:lnTo>
                  <a:lnTo>
                    <a:pt x="70" y="97"/>
                  </a:lnTo>
                  <a:lnTo>
                    <a:pt x="97" y="69"/>
                  </a:lnTo>
                  <a:lnTo>
                    <a:pt x="129" y="45"/>
                  </a:lnTo>
                  <a:lnTo>
                    <a:pt x="163" y="26"/>
                  </a:lnTo>
                  <a:lnTo>
                    <a:pt x="201" y="12"/>
                  </a:lnTo>
                  <a:lnTo>
                    <a:pt x="240" y="3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0C4DA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96D0590C-B599-EA49-B18A-037249FB0E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85099" y="4756150"/>
              <a:ext cx="485775" cy="434975"/>
            </a:xfrm>
            <a:custGeom>
              <a:avLst/>
              <a:gdLst>
                <a:gd name="T0" fmla="*/ 1293 w 2136"/>
                <a:gd name="T1" fmla="*/ 1631 h 1912"/>
                <a:gd name="T2" fmla="*/ 1405 w 2136"/>
                <a:gd name="T3" fmla="*/ 1800 h 1912"/>
                <a:gd name="T4" fmla="*/ 1455 w 2136"/>
                <a:gd name="T5" fmla="*/ 1811 h 1912"/>
                <a:gd name="T6" fmla="*/ 1493 w 2136"/>
                <a:gd name="T7" fmla="*/ 1841 h 1912"/>
                <a:gd name="T8" fmla="*/ 1515 w 2136"/>
                <a:gd name="T9" fmla="*/ 1887 h 1912"/>
                <a:gd name="T10" fmla="*/ 618 w 2136"/>
                <a:gd name="T11" fmla="*/ 1912 h 1912"/>
                <a:gd name="T12" fmla="*/ 630 w 2136"/>
                <a:gd name="T13" fmla="*/ 1862 h 1912"/>
                <a:gd name="T14" fmla="*/ 660 w 2136"/>
                <a:gd name="T15" fmla="*/ 1824 h 1912"/>
                <a:gd name="T16" fmla="*/ 705 w 2136"/>
                <a:gd name="T17" fmla="*/ 1802 h 1912"/>
                <a:gd name="T18" fmla="*/ 843 w 2136"/>
                <a:gd name="T19" fmla="*/ 1800 h 1912"/>
                <a:gd name="T20" fmla="*/ 1470 w 2136"/>
                <a:gd name="T21" fmla="*/ 788 h 1912"/>
                <a:gd name="T22" fmla="*/ 1750 w 2136"/>
                <a:gd name="T23" fmla="*/ 790 h 1912"/>
                <a:gd name="T24" fmla="*/ 1780 w 2136"/>
                <a:gd name="T25" fmla="*/ 807 h 1912"/>
                <a:gd name="T26" fmla="*/ 1797 w 2136"/>
                <a:gd name="T27" fmla="*/ 836 h 1912"/>
                <a:gd name="T28" fmla="*/ 1799 w 2136"/>
                <a:gd name="T29" fmla="*/ 1115 h 1912"/>
                <a:gd name="T30" fmla="*/ 1789 w 2136"/>
                <a:gd name="T31" fmla="*/ 1148 h 1912"/>
                <a:gd name="T32" fmla="*/ 1766 w 2136"/>
                <a:gd name="T33" fmla="*/ 1173 h 1912"/>
                <a:gd name="T34" fmla="*/ 1734 w 2136"/>
                <a:gd name="T35" fmla="*/ 1181 h 1912"/>
                <a:gd name="T36" fmla="*/ 1454 w 2136"/>
                <a:gd name="T37" fmla="*/ 1179 h 1912"/>
                <a:gd name="T38" fmla="*/ 1425 w 2136"/>
                <a:gd name="T39" fmla="*/ 1162 h 1912"/>
                <a:gd name="T40" fmla="*/ 1408 w 2136"/>
                <a:gd name="T41" fmla="*/ 1133 h 1912"/>
                <a:gd name="T42" fmla="*/ 1405 w 2136"/>
                <a:gd name="T43" fmla="*/ 854 h 1912"/>
                <a:gd name="T44" fmla="*/ 1414 w 2136"/>
                <a:gd name="T45" fmla="*/ 820 h 1912"/>
                <a:gd name="T46" fmla="*/ 1438 w 2136"/>
                <a:gd name="T47" fmla="*/ 796 h 1912"/>
                <a:gd name="T48" fmla="*/ 1470 w 2136"/>
                <a:gd name="T49" fmla="*/ 788 h 1912"/>
                <a:gd name="T50" fmla="*/ 168 w 2136"/>
                <a:gd name="T51" fmla="*/ 1294 h 1912"/>
                <a:gd name="T52" fmla="*/ 1968 w 2136"/>
                <a:gd name="T53" fmla="*/ 169 h 1912"/>
                <a:gd name="T54" fmla="*/ 385 w 2136"/>
                <a:gd name="T55" fmla="*/ 0 h 1912"/>
                <a:gd name="T56" fmla="*/ 575 w 2136"/>
                <a:gd name="T57" fmla="*/ 0 h 1912"/>
                <a:gd name="T58" fmla="*/ 910 w 2136"/>
                <a:gd name="T59" fmla="*/ 0 h 1912"/>
                <a:gd name="T60" fmla="*/ 1147 w 2136"/>
                <a:gd name="T61" fmla="*/ 0 h 1912"/>
                <a:gd name="T62" fmla="*/ 1307 w 2136"/>
                <a:gd name="T63" fmla="*/ 0 h 1912"/>
                <a:gd name="T64" fmla="*/ 1653 w 2136"/>
                <a:gd name="T65" fmla="*/ 0 h 1912"/>
                <a:gd name="T66" fmla="*/ 1856 w 2136"/>
                <a:gd name="T67" fmla="*/ 0 h 1912"/>
                <a:gd name="T68" fmla="*/ 1998 w 2136"/>
                <a:gd name="T69" fmla="*/ 3 h 1912"/>
                <a:gd name="T70" fmla="*/ 2053 w 2136"/>
                <a:gd name="T71" fmla="*/ 23 h 1912"/>
                <a:gd name="T72" fmla="*/ 2097 w 2136"/>
                <a:gd name="T73" fmla="*/ 60 h 1912"/>
                <a:gd name="T74" fmla="*/ 2125 w 2136"/>
                <a:gd name="T75" fmla="*/ 110 h 1912"/>
                <a:gd name="T76" fmla="*/ 2136 w 2136"/>
                <a:gd name="T77" fmla="*/ 169 h 1912"/>
                <a:gd name="T78" fmla="*/ 2136 w 2136"/>
                <a:gd name="T79" fmla="*/ 696 h 1912"/>
                <a:gd name="T80" fmla="*/ 2136 w 2136"/>
                <a:gd name="T81" fmla="*/ 1350 h 1912"/>
                <a:gd name="T82" fmla="*/ 2125 w 2136"/>
                <a:gd name="T83" fmla="*/ 1409 h 1912"/>
                <a:gd name="T84" fmla="*/ 2097 w 2136"/>
                <a:gd name="T85" fmla="*/ 1459 h 1912"/>
                <a:gd name="T86" fmla="*/ 2053 w 2136"/>
                <a:gd name="T87" fmla="*/ 1496 h 1912"/>
                <a:gd name="T88" fmla="*/ 1998 w 2136"/>
                <a:gd name="T89" fmla="*/ 1516 h 1912"/>
                <a:gd name="T90" fmla="*/ 168 w 2136"/>
                <a:gd name="T91" fmla="*/ 1518 h 1912"/>
                <a:gd name="T92" fmla="*/ 110 w 2136"/>
                <a:gd name="T93" fmla="*/ 1507 h 1912"/>
                <a:gd name="T94" fmla="*/ 60 w 2136"/>
                <a:gd name="T95" fmla="*/ 1479 h 1912"/>
                <a:gd name="T96" fmla="*/ 23 w 2136"/>
                <a:gd name="T97" fmla="*/ 1435 h 1912"/>
                <a:gd name="T98" fmla="*/ 2 w 2136"/>
                <a:gd name="T99" fmla="*/ 1381 h 1912"/>
                <a:gd name="T100" fmla="*/ 0 w 2136"/>
                <a:gd name="T101" fmla="*/ 948 h 1912"/>
                <a:gd name="T102" fmla="*/ 0 w 2136"/>
                <a:gd name="T103" fmla="*/ 696 h 1912"/>
                <a:gd name="T104" fmla="*/ 2 w 2136"/>
                <a:gd name="T105" fmla="*/ 138 h 1912"/>
                <a:gd name="T106" fmla="*/ 23 w 2136"/>
                <a:gd name="T107" fmla="*/ 83 h 1912"/>
                <a:gd name="T108" fmla="*/ 60 w 2136"/>
                <a:gd name="T109" fmla="*/ 40 h 1912"/>
                <a:gd name="T110" fmla="*/ 110 w 2136"/>
                <a:gd name="T111" fmla="*/ 11 h 1912"/>
                <a:gd name="T112" fmla="*/ 168 w 2136"/>
                <a:gd name="T113" fmla="*/ 0 h 1912"/>
                <a:gd name="T114" fmla="*/ 385 w 2136"/>
                <a:gd name="T115" fmla="*/ 0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36" h="1912">
                  <a:moveTo>
                    <a:pt x="843" y="1631"/>
                  </a:moveTo>
                  <a:lnTo>
                    <a:pt x="1293" y="1631"/>
                  </a:lnTo>
                  <a:lnTo>
                    <a:pt x="1293" y="1800"/>
                  </a:lnTo>
                  <a:lnTo>
                    <a:pt x="1405" y="1800"/>
                  </a:lnTo>
                  <a:lnTo>
                    <a:pt x="1431" y="1802"/>
                  </a:lnTo>
                  <a:lnTo>
                    <a:pt x="1455" y="1811"/>
                  </a:lnTo>
                  <a:lnTo>
                    <a:pt x="1476" y="1824"/>
                  </a:lnTo>
                  <a:lnTo>
                    <a:pt x="1493" y="1841"/>
                  </a:lnTo>
                  <a:lnTo>
                    <a:pt x="1506" y="1862"/>
                  </a:lnTo>
                  <a:lnTo>
                    <a:pt x="1515" y="1887"/>
                  </a:lnTo>
                  <a:lnTo>
                    <a:pt x="1518" y="1912"/>
                  </a:lnTo>
                  <a:lnTo>
                    <a:pt x="618" y="1912"/>
                  </a:lnTo>
                  <a:lnTo>
                    <a:pt x="621" y="1887"/>
                  </a:lnTo>
                  <a:lnTo>
                    <a:pt x="630" y="1862"/>
                  </a:lnTo>
                  <a:lnTo>
                    <a:pt x="643" y="1841"/>
                  </a:lnTo>
                  <a:lnTo>
                    <a:pt x="660" y="1824"/>
                  </a:lnTo>
                  <a:lnTo>
                    <a:pt x="681" y="1811"/>
                  </a:lnTo>
                  <a:lnTo>
                    <a:pt x="705" y="1802"/>
                  </a:lnTo>
                  <a:lnTo>
                    <a:pt x="731" y="1800"/>
                  </a:lnTo>
                  <a:lnTo>
                    <a:pt x="843" y="1800"/>
                  </a:lnTo>
                  <a:lnTo>
                    <a:pt x="843" y="1631"/>
                  </a:lnTo>
                  <a:close/>
                  <a:moveTo>
                    <a:pt x="1470" y="788"/>
                  </a:moveTo>
                  <a:lnTo>
                    <a:pt x="1734" y="788"/>
                  </a:lnTo>
                  <a:lnTo>
                    <a:pt x="1750" y="790"/>
                  </a:lnTo>
                  <a:lnTo>
                    <a:pt x="1766" y="796"/>
                  </a:lnTo>
                  <a:lnTo>
                    <a:pt x="1780" y="807"/>
                  </a:lnTo>
                  <a:lnTo>
                    <a:pt x="1789" y="820"/>
                  </a:lnTo>
                  <a:lnTo>
                    <a:pt x="1797" y="836"/>
                  </a:lnTo>
                  <a:lnTo>
                    <a:pt x="1799" y="854"/>
                  </a:lnTo>
                  <a:lnTo>
                    <a:pt x="1799" y="1115"/>
                  </a:lnTo>
                  <a:lnTo>
                    <a:pt x="1797" y="1133"/>
                  </a:lnTo>
                  <a:lnTo>
                    <a:pt x="1789" y="1148"/>
                  </a:lnTo>
                  <a:lnTo>
                    <a:pt x="1780" y="1162"/>
                  </a:lnTo>
                  <a:lnTo>
                    <a:pt x="1766" y="1173"/>
                  </a:lnTo>
                  <a:lnTo>
                    <a:pt x="1750" y="1179"/>
                  </a:lnTo>
                  <a:lnTo>
                    <a:pt x="1734" y="1181"/>
                  </a:lnTo>
                  <a:lnTo>
                    <a:pt x="1470" y="1181"/>
                  </a:lnTo>
                  <a:lnTo>
                    <a:pt x="1454" y="1179"/>
                  </a:lnTo>
                  <a:lnTo>
                    <a:pt x="1438" y="1173"/>
                  </a:lnTo>
                  <a:lnTo>
                    <a:pt x="1425" y="1162"/>
                  </a:lnTo>
                  <a:lnTo>
                    <a:pt x="1414" y="1148"/>
                  </a:lnTo>
                  <a:lnTo>
                    <a:pt x="1408" y="1133"/>
                  </a:lnTo>
                  <a:lnTo>
                    <a:pt x="1405" y="1115"/>
                  </a:lnTo>
                  <a:lnTo>
                    <a:pt x="1405" y="854"/>
                  </a:lnTo>
                  <a:lnTo>
                    <a:pt x="1408" y="836"/>
                  </a:lnTo>
                  <a:lnTo>
                    <a:pt x="1414" y="820"/>
                  </a:lnTo>
                  <a:lnTo>
                    <a:pt x="1425" y="807"/>
                  </a:lnTo>
                  <a:lnTo>
                    <a:pt x="1438" y="796"/>
                  </a:lnTo>
                  <a:lnTo>
                    <a:pt x="1454" y="790"/>
                  </a:lnTo>
                  <a:lnTo>
                    <a:pt x="1470" y="788"/>
                  </a:lnTo>
                  <a:close/>
                  <a:moveTo>
                    <a:pt x="168" y="169"/>
                  </a:moveTo>
                  <a:lnTo>
                    <a:pt x="168" y="1294"/>
                  </a:lnTo>
                  <a:lnTo>
                    <a:pt x="1968" y="1294"/>
                  </a:lnTo>
                  <a:lnTo>
                    <a:pt x="1968" y="169"/>
                  </a:lnTo>
                  <a:lnTo>
                    <a:pt x="168" y="169"/>
                  </a:lnTo>
                  <a:close/>
                  <a:moveTo>
                    <a:pt x="385" y="0"/>
                  </a:moveTo>
                  <a:lnTo>
                    <a:pt x="483" y="0"/>
                  </a:lnTo>
                  <a:lnTo>
                    <a:pt x="575" y="0"/>
                  </a:lnTo>
                  <a:lnTo>
                    <a:pt x="829" y="0"/>
                  </a:lnTo>
                  <a:lnTo>
                    <a:pt x="910" y="0"/>
                  </a:lnTo>
                  <a:lnTo>
                    <a:pt x="989" y="0"/>
                  </a:lnTo>
                  <a:lnTo>
                    <a:pt x="1147" y="0"/>
                  </a:lnTo>
                  <a:lnTo>
                    <a:pt x="1226" y="0"/>
                  </a:lnTo>
                  <a:lnTo>
                    <a:pt x="1307" y="0"/>
                  </a:lnTo>
                  <a:lnTo>
                    <a:pt x="1389" y="0"/>
                  </a:lnTo>
                  <a:lnTo>
                    <a:pt x="1653" y="0"/>
                  </a:lnTo>
                  <a:lnTo>
                    <a:pt x="1751" y="0"/>
                  </a:lnTo>
                  <a:lnTo>
                    <a:pt x="1856" y="0"/>
                  </a:lnTo>
                  <a:lnTo>
                    <a:pt x="1968" y="0"/>
                  </a:lnTo>
                  <a:lnTo>
                    <a:pt x="1998" y="3"/>
                  </a:lnTo>
                  <a:lnTo>
                    <a:pt x="2026" y="11"/>
                  </a:lnTo>
                  <a:lnTo>
                    <a:pt x="2053" y="23"/>
                  </a:lnTo>
                  <a:lnTo>
                    <a:pt x="2076" y="40"/>
                  </a:lnTo>
                  <a:lnTo>
                    <a:pt x="2097" y="60"/>
                  </a:lnTo>
                  <a:lnTo>
                    <a:pt x="2113" y="83"/>
                  </a:lnTo>
                  <a:lnTo>
                    <a:pt x="2125" y="110"/>
                  </a:lnTo>
                  <a:lnTo>
                    <a:pt x="2134" y="138"/>
                  </a:lnTo>
                  <a:lnTo>
                    <a:pt x="2136" y="169"/>
                  </a:lnTo>
                  <a:lnTo>
                    <a:pt x="2136" y="570"/>
                  </a:lnTo>
                  <a:lnTo>
                    <a:pt x="2136" y="696"/>
                  </a:lnTo>
                  <a:lnTo>
                    <a:pt x="2136" y="822"/>
                  </a:lnTo>
                  <a:lnTo>
                    <a:pt x="2136" y="1350"/>
                  </a:lnTo>
                  <a:lnTo>
                    <a:pt x="2134" y="1381"/>
                  </a:lnTo>
                  <a:lnTo>
                    <a:pt x="2125" y="1409"/>
                  </a:lnTo>
                  <a:lnTo>
                    <a:pt x="2113" y="1435"/>
                  </a:lnTo>
                  <a:lnTo>
                    <a:pt x="2097" y="1459"/>
                  </a:lnTo>
                  <a:lnTo>
                    <a:pt x="2076" y="1479"/>
                  </a:lnTo>
                  <a:lnTo>
                    <a:pt x="2053" y="1496"/>
                  </a:lnTo>
                  <a:lnTo>
                    <a:pt x="2026" y="1507"/>
                  </a:lnTo>
                  <a:lnTo>
                    <a:pt x="1998" y="1516"/>
                  </a:lnTo>
                  <a:lnTo>
                    <a:pt x="1968" y="1518"/>
                  </a:lnTo>
                  <a:lnTo>
                    <a:pt x="168" y="1518"/>
                  </a:lnTo>
                  <a:lnTo>
                    <a:pt x="138" y="1516"/>
                  </a:lnTo>
                  <a:lnTo>
                    <a:pt x="110" y="1507"/>
                  </a:lnTo>
                  <a:lnTo>
                    <a:pt x="83" y="1496"/>
                  </a:lnTo>
                  <a:lnTo>
                    <a:pt x="60" y="1479"/>
                  </a:lnTo>
                  <a:lnTo>
                    <a:pt x="39" y="1459"/>
                  </a:lnTo>
                  <a:lnTo>
                    <a:pt x="23" y="1435"/>
                  </a:lnTo>
                  <a:lnTo>
                    <a:pt x="11" y="1409"/>
                  </a:lnTo>
                  <a:lnTo>
                    <a:pt x="2" y="1381"/>
                  </a:lnTo>
                  <a:lnTo>
                    <a:pt x="0" y="1350"/>
                  </a:lnTo>
                  <a:lnTo>
                    <a:pt x="0" y="948"/>
                  </a:lnTo>
                  <a:lnTo>
                    <a:pt x="0" y="822"/>
                  </a:lnTo>
                  <a:lnTo>
                    <a:pt x="0" y="696"/>
                  </a:lnTo>
                  <a:lnTo>
                    <a:pt x="0" y="169"/>
                  </a:lnTo>
                  <a:lnTo>
                    <a:pt x="2" y="138"/>
                  </a:lnTo>
                  <a:lnTo>
                    <a:pt x="11" y="110"/>
                  </a:lnTo>
                  <a:lnTo>
                    <a:pt x="23" y="83"/>
                  </a:lnTo>
                  <a:lnTo>
                    <a:pt x="39" y="60"/>
                  </a:lnTo>
                  <a:lnTo>
                    <a:pt x="60" y="40"/>
                  </a:lnTo>
                  <a:lnTo>
                    <a:pt x="83" y="23"/>
                  </a:lnTo>
                  <a:lnTo>
                    <a:pt x="110" y="11"/>
                  </a:lnTo>
                  <a:lnTo>
                    <a:pt x="138" y="3"/>
                  </a:lnTo>
                  <a:lnTo>
                    <a:pt x="168" y="0"/>
                  </a:lnTo>
                  <a:lnTo>
                    <a:pt x="280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0C8AC05F-6754-9544-9425-435F04B244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62887" y="4821238"/>
              <a:ext cx="330200" cy="203200"/>
            </a:xfrm>
            <a:custGeom>
              <a:avLst/>
              <a:gdLst>
                <a:gd name="T0" fmla="*/ 880 w 1462"/>
                <a:gd name="T1" fmla="*/ 508 h 899"/>
                <a:gd name="T2" fmla="*/ 919 w 1462"/>
                <a:gd name="T3" fmla="*/ 538 h 899"/>
                <a:gd name="T4" fmla="*/ 927 w 1462"/>
                <a:gd name="T5" fmla="*/ 833 h 899"/>
                <a:gd name="T6" fmla="*/ 908 w 1462"/>
                <a:gd name="T7" fmla="*/ 880 h 899"/>
                <a:gd name="T8" fmla="*/ 862 w 1462"/>
                <a:gd name="T9" fmla="*/ 899 h 899"/>
                <a:gd name="T10" fmla="*/ 566 w 1462"/>
                <a:gd name="T11" fmla="*/ 891 h 899"/>
                <a:gd name="T12" fmla="*/ 537 w 1462"/>
                <a:gd name="T13" fmla="*/ 851 h 899"/>
                <a:gd name="T14" fmla="*/ 537 w 1462"/>
                <a:gd name="T15" fmla="*/ 554 h 899"/>
                <a:gd name="T16" fmla="*/ 566 w 1462"/>
                <a:gd name="T17" fmla="*/ 514 h 899"/>
                <a:gd name="T18" fmla="*/ 65 w 1462"/>
                <a:gd name="T19" fmla="*/ 506 h 899"/>
                <a:gd name="T20" fmla="*/ 361 w 1462"/>
                <a:gd name="T21" fmla="*/ 514 h 899"/>
                <a:gd name="T22" fmla="*/ 391 w 1462"/>
                <a:gd name="T23" fmla="*/ 554 h 899"/>
                <a:gd name="T24" fmla="*/ 391 w 1462"/>
                <a:gd name="T25" fmla="*/ 851 h 899"/>
                <a:gd name="T26" fmla="*/ 361 w 1462"/>
                <a:gd name="T27" fmla="*/ 891 h 899"/>
                <a:gd name="T28" fmla="*/ 65 w 1462"/>
                <a:gd name="T29" fmla="*/ 899 h 899"/>
                <a:gd name="T30" fmla="*/ 19 w 1462"/>
                <a:gd name="T31" fmla="*/ 880 h 899"/>
                <a:gd name="T32" fmla="*/ 0 w 1462"/>
                <a:gd name="T33" fmla="*/ 833 h 899"/>
                <a:gd name="T34" fmla="*/ 10 w 1462"/>
                <a:gd name="T35" fmla="*/ 538 h 899"/>
                <a:gd name="T36" fmla="*/ 49 w 1462"/>
                <a:gd name="T37" fmla="*/ 508 h 899"/>
                <a:gd name="T38" fmla="*/ 1397 w 1462"/>
                <a:gd name="T39" fmla="*/ 0 h 899"/>
                <a:gd name="T40" fmla="*/ 1443 w 1462"/>
                <a:gd name="T41" fmla="*/ 19 h 899"/>
                <a:gd name="T42" fmla="*/ 1462 w 1462"/>
                <a:gd name="T43" fmla="*/ 66 h 899"/>
                <a:gd name="T44" fmla="*/ 1452 w 1462"/>
                <a:gd name="T45" fmla="*/ 360 h 899"/>
                <a:gd name="T46" fmla="*/ 1413 w 1462"/>
                <a:gd name="T47" fmla="*/ 391 h 899"/>
                <a:gd name="T48" fmla="*/ 1117 w 1462"/>
                <a:gd name="T49" fmla="*/ 391 h 899"/>
                <a:gd name="T50" fmla="*/ 1077 w 1462"/>
                <a:gd name="T51" fmla="*/ 360 h 899"/>
                <a:gd name="T52" fmla="*/ 1068 w 1462"/>
                <a:gd name="T53" fmla="*/ 66 h 899"/>
                <a:gd name="T54" fmla="*/ 1088 w 1462"/>
                <a:gd name="T55" fmla="*/ 19 h 899"/>
                <a:gd name="T56" fmla="*/ 1133 w 1462"/>
                <a:gd name="T57" fmla="*/ 0 h 899"/>
                <a:gd name="T58" fmla="*/ 880 w 1462"/>
                <a:gd name="T59" fmla="*/ 2 h 899"/>
                <a:gd name="T60" fmla="*/ 919 w 1462"/>
                <a:gd name="T61" fmla="*/ 32 h 899"/>
                <a:gd name="T62" fmla="*/ 927 w 1462"/>
                <a:gd name="T63" fmla="*/ 328 h 899"/>
                <a:gd name="T64" fmla="*/ 908 w 1462"/>
                <a:gd name="T65" fmla="*/ 374 h 899"/>
                <a:gd name="T66" fmla="*/ 862 w 1462"/>
                <a:gd name="T67" fmla="*/ 393 h 899"/>
                <a:gd name="T68" fmla="*/ 566 w 1462"/>
                <a:gd name="T69" fmla="*/ 385 h 899"/>
                <a:gd name="T70" fmla="*/ 537 w 1462"/>
                <a:gd name="T71" fmla="*/ 345 h 899"/>
                <a:gd name="T72" fmla="*/ 537 w 1462"/>
                <a:gd name="T73" fmla="*/ 48 h 899"/>
                <a:gd name="T74" fmla="*/ 566 w 1462"/>
                <a:gd name="T75" fmla="*/ 8 h 899"/>
                <a:gd name="T76" fmla="*/ 65 w 1462"/>
                <a:gd name="T77" fmla="*/ 0 h 899"/>
                <a:gd name="T78" fmla="*/ 361 w 1462"/>
                <a:gd name="T79" fmla="*/ 8 h 899"/>
                <a:gd name="T80" fmla="*/ 391 w 1462"/>
                <a:gd name="T81" fmla="*/ 48 h 899"/>
                <a:gd name="T82" fmla="*/ 391 w 1462"/>
                <a:gd name="T83" fmla="*/ 345 h 899"/>
                <a:gd name="T84" fmla="*/ 361 w 1462"/>
                <a:gd name="T85" fmla="*/ 385 h 899"/>
                <a:gd name="T86" fmla="*/ 65 w 1462"/>
                <a:gd name="T87" fmla="*/ 393 h 899"/>
                <a:gd name="T88" fmla="*/ 19 w 1462"/>
                <a:gd name="T89" fmla="*/ 374 h 899"/>
                <a:gd name="T90" fmla="*/ 0 w 1462"/>
                <a:gd name="T91" fmla="*/ 328 h 899"/>
                <a:gd name="T92" fmla="*/ 10 w 1462"/>
                <a:gd name="T93" fmla="*/ 32 h 899"/>
                <a:gd name="T94" fmla="*/ 49 w 1462"/>
                <a:gd name="T95" fmla="*/ 2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62" h="899">
                  <a:moveTo>
                    <a:pt x="600" y="506"/>
                  </a:moveTo>
                  <a:lnTo>
                    <a:pt x="862" y="506"/>
                  </a:lnTo>
                  <a:lnTo>
                    <a:pt x="880" y="508"/>
                  </a:lnTo>
                  <a:lnTo>
                    <a:pt x="896" y="514"/>
                  </a:lnTo>
                  <a:lnTo>
                    <a:pt x="908" y="525"/>
                  </a:lnTo>
                  <a:lnTo>
                    <a:pt x="919" y="538"/>
                  </a:lnTo>
                  <a:lnTo>
                    <a:pt x="925" y="554"/>
                  </a:lnTo>
                  <a:lnTo>
                    <a:pt x="927" y="572"/>
                  </a:lnTo>
                  <a:lnTo>
                    <a:pt x="927" y="833"/>
                  </a:lnTo>
                  <a:lnTo>
                    <a:pt x="925" y="851"/>
                  </a:lnTo>
                  <a:lnTo>
                    <a:pt x="919" y="866"/>
                  </a:lnTo>
                  <a:lnTo>
                    <a:pt x="908" y="880"/>
                  </a:lnTo>
                  <a:lnTo>
                    <a:pt x="896" y="891"/>
                  </a:lnTo>
                  <a:lnTo>
                    <a:pt x="880" y="897"/>
                  </a:lnTo>
                  <a:lnTo>
                    <a:pt x="862" y="899"/>
                  </a:lnTo>
                  <a:lnTo>
                    <a:pt x="600" y="899"/>
                  </a:lnTo>
                  <a:lnTo>
                    <a:pt x="582" y="897"/>
                  </a:lnTo>
                  <a:lnTo>
                    <a:pt x="566" y="891"/>
                  </a:lnTo>
                  <a:lnTo>
                    <a:pt x="554" y="880"/>
                  </a:lnTo>
                  <a:lnTo>
                    <a:pt x="543" y="866"/>
                  </a:lnTo>
                  <a:lnTo>
                    <a:pt x="537" y="851"/>
                  </a:lnTo>
                  <a:lnTo>
                    <a:pt x="535" y="833"/>
                  </a:lnTo>
                  <a:lnTo>
                    <a:pt x="535" y="572"/>
                  </a:lnTo>
                  <a:lnTo>
                    <a:pt x="537" y="554"/>
                  </a:lnTo>
                  <a:lnTo>
                    <a:pt x="543" y="538"/>
                  </a:lnTo>
                  <a:lnTo>
                    <a:pt x="554" y="525"/>
                  </a:lnTo>
                  <a:lnTo>
                    <a:pt x="566" y="514"/>
                  </a:lnTo>
                  <a:lnTo>
                    <a:pt x="582" y="508"/>
                  </a:lnTo>
                  <a:lnTo>
                    <a:pt x="600" y="506"/>
                  </a:lnTo>
                  <a:close/>
                  <a:moveTo>
                    <a:pt x="65" y="506"/>
                  </a:moveTo>
                  <a:lnTo>
                    <a:pt x="329" y="506"/>
                  </a:lnTo>
                  <a:lnTo>
                    <a:pt x="345" y="508"/>
                  </a:lnTo>
                  <a:lnTo>
                    <a:pt x="361" y="514"/>
                  </a:lnTo>
                  <a:lnTo>
                    <a:pt x="374" y="525"/>
                  </a:lnTo>
                  <a:lnTo>
                    <a:pt x="385" y="538"/>
                  </a:lnTo>
                  <a:lnTo>
                    <a:pt x="391" y="554"/>
                  </a:lnTo>
                  <a:lnTo>
                    <a:pt x="394" y="572"/>
                  </a:lnTo>
                  <a:lnTo>
                    <a:pt x="394" y="833"/>
                  </a:lnTo>
                  <a:lnTo>
                    <a:pt x="391" y="851"/>
                  </a:lnTo>
                  <a:lnTo>
                    <a:pt x="385" y="866"/>
                  </a:lnTo>
                  <a:lnTo>
                    <a:pt x="374" y="880"/>
                  </a:lnTo>
                  <a:lnTo>
                    <a:pt x="361" y="891"/>
                  </a:lnTo>
                  <a:lnTo>
                    <a:pt x="345" y="897"/>
                  </a:lnTo>
                  <a:lnTo>
                    <a:pt x="329" y="899"/>
                  </a:lnTo>
                  <a:lnTo>
                    <a:pt x="65" y="899"/>
                  </a:lnTo>
                  <a:lnTo>
                    <a:pt x="49" y="897"/>
                  </a:lnTo>
                  <a:lnTo>
                    <a:pt x="33" y="891"/>
                  </a:lnTo>
                  <a:lnTo>
                    <a:pt x="19" y="880"/>
                  </a:lnTo>
                  <a:lnTo>
                    <a:pt x="10" y="866"/>
                  </a:lnTo>
                  <a:lnTo>
                    <a:pt x="2" y="851"/>
                  </a:lnTo>
                  <a:lnTo>
                    <a:pt x="0" y="833"/>
                  </a:lnTo>
                  <a:lnTo>
                    <a:pt x="0" y="572"/>
                  </a:lnTo>
                  <a:lnTo>
                    <a:pt x="2" y="554"/>
                  </a:lnTo>
                  <a:lnTo>
                    <a:pt x="10" y="538"/>
                  </a:lnTo>
                  <a:lnTo>
                    <a:pt x="19" y="525"/>
                  </a:lnTo>
                  <a:lnTo>
                    <a:pt x="33" y="514"/>
                  </a:lnTo>
                  <a:lnTo>
                    <a:pt x="49" y="508"/>
                  </a:lnTo>
                  <a:lnTo>
                    <a:pt x="65" y="506"/>
                  </a:lnTo>
                  <a:close/>
                  <a:moveTo>
                    <a:pt x="1133" y="0"/>
                  </a:moveTo>
                  <a:lnTo>
                    <a:pt x="1397" y="0"/>
                  </a:lnTo>
                  <a:lnTo>
                    <a:pt x="1413" y="2"/>
                  </a:lnTo>
                  <a:lnTo>
                    <a:pt x="1429" y="8"/>
                  </a:lnTo>
                  <a:lnTo>
                    <a:pt x="1443" y="19"/>
                  </a:lnTo>
                  <a:lnTo>
                    <a:pt x="1452" y="32"/>
                  </a:lnTo>
                  <a:lnTo>
                    <a:pt x="1460" y="48"/>
                  </a:lnTo>
                  <a:lnTo>
                    <a:pt x="1462" y="66"/>
                  </a:lnTo>
                  <a:lnTo>
                    <a:pt x="1462" y="328"/>
                  </a:lnTo>
                  <a:lnTo>
                    <a:pt x="1460" y="345"/>
                  </a:lnTo>
                  <a:lnTo>
                    <a:pt x="1452" y="360"/>
                  </a:lnTo>
                  <a:lnTo>
                    <a:pt x="1443" y="374"/>
                  </a:lnTo>
                  <a:lnTo>
                    <a:pt x="1429" y="385"/>
                  </a:lnTo>
                  <a:lnTo>
                    <a:pt x="1413" y="391"/>
                  </a:lnTo>
                  <a:lnTo>
                    <a:pt x="1397" y="393"/>
                  </a:lnTo>
                  <a:lnTo>
                    <a:pt x="1133" y="393"/>
                  </a:lnTo>
                  <a:lnTo>
                    <a:pt x="1117" y="391"/>
                  </a:lnTo>
                  <a:lnTo>
                    <a:pt x="1101" y="385"/>
                  </a:lnTo>
                  <a:lnTo>
                    <a:pt x="1088" y="374"/>
                  </a:lnTo>
                  <a:lnTo>
                    <a:pt x="1077" y="360"/>
                  </a:lnTo>
                  <a:lnTo>
                    <a:pt x="1071" y="345"/>
                  </a:lnTo>
                  <a:lnTo>
                    <a:pt x="1068" y="328"/>
                  </a:lnTo>
                  <a:lnTo>
                    <a:pt x="1068" y="66"/>
                  </a:lnTo>
                  <a:lnTo>
                    <a:pt x="1071" y="48"/>
                  </a:lnTo>
                  <a:lnTo>
                    <a:pt x="1077" y="32"/>
                  </a:lnTo>
                  <a:lnTo>
                    <a:pt x="1088" y="19"/>
                  </a:lnTo>
                  <a:lnTo>
                    <a:pt x="1101" y="8"/>
                  </a:lnTo>
                  <a:lnTo>
                    <a:pt x="1117" y="2"/>
                  </a:lnTo>
                  <a:lnTo>
                    <a:pt x="1133" y="0"/>
                  </a:lnTo>
                  <a:close/>
                  <a:moveTo>
                    <a:pt x="600" y="0"/>
                  </a:moveTo>
                  <a:lnTo>
                    <a:pt x="862" y="0"/>
                  </a:lnTo>
                  <a:lnTo>
                    <a:pt x="880" y="2"/>
                  </a:lnTo>
                  <a:lnTo>
                    <a:pt x="896" y="8"/>
                  </a:lnTo>
                  <a:lnTo>
                    <a:pt x="908" y="19"/>
                  </a:lnTo>
                  <a:lnTo>
                    <a:pt x="919" y="32"/>
                  </a:lnTo>
                  <a:lnTo>
                    <a:pt x="925" y="48"/>
                  </a:lnTo>
                  <a:lnTo>
                    <a:pt x="927" y="66"/>
                  </a:lnTo>
                  <a:lnTo>
                    <a:pt x="927" y="328"/>
                  </a:lnTo>
                  <a:lnTo>
                    <a:pt x="925" y="345"/>
                  </a:lnTo>
                  <a:lnTo>
                    <a:pt x="919" y="360"/>
                  </a:lnTo>
                  <a:lnTo>
                    <a:pt x="908" y="374"/>
                  </a:lnTo>
                  <a:lnTo>
                    <a:pt x="896" y="385"/>
                  </a:lnTo>
                  <a:lnTo>
                    <a:pt x="880" y="391"/>
                  </a:lnTo>
                  <a:lnTo>
                    <a:pt x="862" y="393"/>
                  </a:lnTo>
                  <a:lnTo>
                    <a:pt x="600" y="393"/>
                  </a:lnTo>
                  <a:lnTo>
                    <a:pt x="582" y="391"/>
                  </a:lnTo>
                  <a:lnTo>
                    <a:pt x="566" y="385"/>
                  </a:lnTo>
                  <a:lnTo>
                    <a:pt x="554" y="374"/>
                  </a:lnTo>
                  <a:lnTo>
                    <a:pt x="543" y="360"/>
                  </a:lnTo>
                  <a:lnTo>
                    <a:pt x="537" y="345"/>
                  </a:lnTo>
                  <a:lnTo>
                    <a:pt x="535" y="328"/>
                  </a:lnTo>
                  <a:lnTo>
                    <a:pt x="535" y="66"/>
                  </a:lnTo>
                  <a:lnTo>
                    <a:pt x="537" y="48"/>
                  </a:lnTo>
                  <a:lnTo>
                    <a:pt x="543" y="32"/>
                  </a:lnTo>
                  <a:lnTo>
                    <a:pt x="554" y="19"/>
                  </a:lnTo>
                  <a:lnTo>
                    <a:pt x="566" y="8"/>
                  </a:lnTo>
                  <a:lnTo>
                    <a:pt x="582" y="2"/>
                  </a:lnTo>
                  <a:lnTo>
                    <a:pt x="600" y="0"/>
                  </a:lnTo>
                  <a:close/>
                  <a:moveTo>
                    <a:pt x="65" y="0"/>
                  </a:moveTo>
                  <a:lnTo>
                    <a:pt x="329" y="0"/>
                  </a:lnTo>
                  <a:lnTo>
                    <a:pt x="345" y="2"/>
                  </a:lnTo>
                  <a:lnTo>
                    <a:pt x="361" y="8"/>
                  </a:lnTo>
                  <a:lnTo>
                    <a:pt x="374" y="19"/>
                  </a:lnTo>
                  <a:lnTo>
                    <a:pt x="385" y="32"/>
                  </a:lnTo>
                  <a:lnTo>
                    <a:pt x="391" y="48"/>
                  </a:lnTo>
                  <a:lnTo>
                    <a:pt x="394" y="66"/>
                  </a:lnTo>
                  <a:lnTo>
                    <a:pt x="394" y="328"/>
                  </a:lnTo>
                  <a:lnTo>
                    <a:pt x="391" y="345"/>
                  </a:lnTo>
                  <a:lnTo>
                    <a:pt x="385" y="360"/>
                  </a:lnTo>
                  <a:lnTo>
                    <a:pt x="374" y="374"/>
                  </a:lnTo>
                  <a:lnTo>
                    <a:pt x="361" y="385"/>
                  </a:lnTo>
                  <a:lnTo>
                    <a:pt x="345" y="391"/>
                  </a:lnTo>
                  <a:lnTo>
                    <a:pt x="329" y="393"/>
                  </a:lnTo>
                  <a:lnTo>
                    <a:pt x="65" y="393"/>
                  </a:lnTo>
                  <a:lnTo>
                    <a:pt x="49" y="391"/>
                  </a:lnTo>
                  <a:lnTo>
                    <a:pt x="33" y="385"/>
                  </a:lnTo>
                  <a:lnTo>
                    <a:pt x="19" y="374"/>
                  </a:lnTo>
                  <a:lnTo>
                    <a:pt x="10" y="360"/>
                  </a:lnTo>
                  <a:lnTo>
                    <a:pt x="2" y="345"/>
                  </a:lnTo>
                  <a:lnTo>
                    <a:pt x="0" y="328"/>
                  </a:lnTo>
                  <a:lnTo>
                    <a:pt x="0" y="66"/>
                  </a:lnTo>
                  <a:lnTo>
                    <a:pt x="2" y="48"/>
                  </a:lnTo>
                  <a:lnTo>
                    <a:pt x="10" y="32"/>
                  </a:lnTo>
                  <a:lnTo>
                    <a:pt x="19" y="19"/>
                  </a:lnTo>
                  <a:lnTo>
                    <a:pt x="33" y="8"/>
                  </a:lnTo>
                  <a:lnTo>
                    <a:pt x="49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BBB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9187432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Background2021">
            <a:extLst>
              <a:ext uri="{FF2B5EF4-FFF2-40B4-BE49-F238E27FC236}">
                <a16:creationId xmlns:a16="http://schemas.microsoft.com/office/drawing/2014/main" id="{23D33017-6DAD-B44A-B0EB-DD411C5899F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3" name="Background">
              <a:extLst>
                <a:ext uri="{FF2B5EF4-FFF2-40B4-BE49-F238E27FC236}">
                  <a16:creationId xmlns:a16="http://schemas.microsoft.com/office/drawing/2014/main" id="{A3E8C697-6C05-9B40-ABCF-49277BBE1B47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2" name="gradient background1">
                <a:extLst>
                  <a:ext uri="{FF2B5EF4-FFF2-40B4-BE49-F238E27FC236}">
                    <a16:creationId xmlns:a16="http://schemas.microsoft.com/office/drawing/2014/main" id="{555D39F6-3150-0D40-98B1-22F269481653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" name="gradient background1">
                <a:extLst>
                  <a:ext uri="{FF2B5EF4-FFF2-40B4-BE49-F238E27FC236}">
                    <a16:creationId xmlns:a16="http://schemas.microsoft.com/office/drawing/2014/main" id="{E050E421-63FC-AA4D-BB9F-2A2FB9AEE514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Background graphics">
              <a:extLst>
                <a:ext uri="{FF2B5EF4-FFF2-40B4-BE49-F238E27FC236}">
                  <a16:creationId xmlns:a16="http://schemas.microsoft.com/office/drawing/2014/main" id="{529DB710-4858-4C4C-90E4-AF38D9052778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3C7B05EB-DC04-9340-85CF-6675558AB2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5E5D694F-7EA8-7043-B130-0E923EE9194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A6AFC3BE-CBD8-9142-8948-3F7F77660D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63E7117F-AA28-B644-A083-2E02E5886F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CAC80518-2C8D-6444-B6D3-79827DD6C1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EF96AF2C-78F9-DB4B-ACFC-02C602FBEE9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5" name="Group 4" hidden="1">
            <a:extLst>
              <a:ext uri="{FF2B5EF4-FFF2-40B4-BE49-F238E27FC236}">
                <a16:creationId xmlns:a16="http://schemas.microsoft.com/office/drawing/2014/main" id="{D83D4014-99FE-CF4F-A23C-F5026DC9184B}"/>
              </a:ext>
            </a:extLst>
          </p:cNvPr>
          <p:cNvGrpSpPr/>
          <p:nvPr/>
        </p:nvGrpSpPr>
        <p:grpSpPr>
          <a:xfrm>
            <a:off x="1" y="0"/>
            <a:ext cx="12191999" cy="6858000"/>
            <a:chOff x="0" y="0"/>
            <a:chExt cx="12191999" cy="6858000"/>
          </a:xfrm>
        </p:grpSpPr>
        <p:sp>
          <p:nvSpPr>
            <p:cNvPr id="8" name="gradient background1">
              <a:extLst>
                <a:ext uri="{FF2B5EF4-FFF2-40B4-BE49-F238E27FC236}">
                  <a16:creationId xmlns:a16="http://schemas.microsoft.com/office/drawing/2014/main" id="{35A2F886-414A-4942-AC4A-049563071C8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956BF"/>
                </a:gs>
                <a:gs pos="99000">
                  <a:srgbClr val="001231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11CBB2-FF01-3043-80C4-507AADA05D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15000"/>
            </a:blip>
            <a:srcRect l="10269" b="62097"/>
            <a:stretch/>
          </p:blipFill>
          <p:spPr>
            <a:xfrm>
              <a:off x="0" y="5449810"/>
              <a:ext cx="5432667" cy="1408190"/>
            </a:xfrm>
            <a:prstGeom prst="rect">
              <a:avLst/>
            </a:prstGeom>
          </p:spPr>
        </p:pic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F82A1B-CB18-BA4B-8E55-5B17306979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US" i="1" dirty="0" err="1"/>
              <a:t>search_existing_items</a:t>
            </a:r>
            <a:r>
              <a:rPr lang="en-US" i="1" dirty="0"/>
              <a:t>=True </a:t>
            </a:r>
            <a:r>
              <a:rPr lang="en-US" dirty="0"/>
              <a:t>– prevents duplication of previously cloned items</a:t>
            </a:r>
            <a:endParaRPr lang="en-US" i="1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Webmaps</a:t>
            </a:r>
            <a:r>
              <a:rPr lang="en-US" dirty="0"/>
              <a:t> – Feature Layers are cloned by default</a:t>
            </a:r>
          </a:p>
          <a:p>
            <a:pPr lvl="1"/>
            <a:r>
              <a:rPr lang="en-US" dirty="0"/>
              <a:t>Feature Layers – data is cloned by default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cloning Web Mapping Applications and Dashboards</a:t>
            </a:r>
          </a:p>
          <a:p>
            <a:pPr lvl="2"/>
            <a:r>
              <a:rPr lang="en-US" dirty="0"/>
              <a:t>use </a:t>
            </a:r>
            <a:r>
              <a:rPr lang="en-US" dirty="0" err="1"/>
              <a:t>item_mapping</a:t>
            </a:r>
            <a:r>
              <a:rPr lang="en-US" dirty="0"/>
              <a:t> to control which items serve particular roles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B8C8841-D3DA-5F46-9C9F-BB037EE5F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C496C37-C735-FE47-B447-0D3C20322D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268397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Background2021">
            <a:extLst>
              <a:ext uri="{FF2B5EF4-FFF2-40B4-BE49-F238E27FC236}">
                <a16:creationId xmlns:a16="http://schemas.microsoft.com/office/drawing/2014/main" id="{A1B279E1-07E6-8D4C-BAD6-BA6E2D2919B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7" name="Background">
              <a:extLst>
                <a:ext uri="{FF2B5EF4-FFF2-40B4-BE49-F238E27FC236}">
                  <a16:creationId xmlns:a16="http://schemas.microsoft.com/office/drawing/2014/main" id="{53720EF7-DBE4-7145-ACEB-7C8B7AFB0CDB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5" name="gradient background1">
                <a:extLst>
                  <a:ext uri="{FF2B5EF4-FFF2-40B4-BE49-F238E27FC236}">
                    <a16:creationId xmlns:a16="http://schemas.microsoft.com/office/drawing/2014/main" id="{99F07A87-A5CD-CA47-A40C-B365B2278289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6" name="gradient background1">
                <a:extLst>
                  <a:ext uri="{FF2B5EF4-FFF2-40B4-BE49-F238E27FC236}">
                    <a16:creationId xmlns:a16="http://schemas.microsoft.com/office/drawing/2014/main" id="{FAE6A29B-F133-B34A-8691-6C1618B12E13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8" name="Background graphics">
              <a:extLst>
                <a:ext uri="{FF2B5EF4-FFF2-40B4-BE49-F238E27FC236}">
                  <a16:creationId xmlns:a16="http://schemas.microsoft.com/office/drawing/2014/main" id="{1495A7BD-0253-B54D-9620-7D26BFB8258C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A214C1F1-CBCF-054A-9575-0746F696A30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BEA80DD7-DBC1-9B43-B6A3-04CB9DD711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7E3ABF7E-F4AF-6B4A-81BA-E8B7CE9771C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78A3D67C-A4D5-D24E-BDF2-962FC552143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83064B6B-CB3A-9A45-A24A-9CCF772C4A7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EAE8972F-59F1-FB4C-ACE3-B12FD6D46D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5" name="Group 4" hidden="1">
            <a:extLst>
              <a:ext uri="{FF2B5EF4-FFF2-40B4-BE49-F238E27FC236}">
                <a16:creationId xmlns:a16="http://schemas.microsoft.com/office/drawing/2014/main" id="{D83D4014-99FE-CF4F-A23C-F5026DC9184B}"/>
              </a:ext>
            </a:extLst>
          </p:cNvPr>
          <p:cNvGrpSpPr/>
          <p:nvPr/>
        </p:nvGrpSpPr>
        <p:grpSpPr>
          <a:xfrm>
            <a:off x="1" y="0"/>
            <a:ext cx="12191999" cy="6858000"/>
            <a:chOff x="0" y="0"/>
            <a:chExt cx="12191999" cy="6858000"/>
          </a:xfrm>
        </p:grpSpPr>
        <p:sp>
          <p:nvSpPr>
            <p:cNvPr id="8" name="gradient background1">
              <a:extLst>
                <a:ext uri="{FF2B5EF4-FFF2-40B4-BE49-F238E27FC236}">
                  <a16:creationId xmlns:a16="http://schemas.microsoft.com/office/drawing/2014/main" id="{35A2F886-414A-4942-AC4A-049563071C8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956BF"/>
                </a:gs>
                <a:gs pos="99000">
                  <a:srgbClr val="001231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11CBB2-FF01-3043-80C4-507AADA05D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15000"/>
            </a:blip>
            <a:srcRect l="10269" b="62097"/>
            <a:stretch/>
          </p:blipFill>
          <p:spPr>
            <a:xfrm>
              <a:off x="0" y="5449810"/>
              <a:ext cx="5432667" cy="1408190"/>
            </a:xfrm>
            <a:prstGeom prst="rect">
              <a:avLst/>
            </a:prstGeom>
          </p:spPr>
        </p:pic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F82A1B-CB18-BA4B-8E55-5B1730697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1352" y="3244334"/>
            <a:ext cx="10369296" cy="369332"/>
          </a:xfrm>
        </p:spPr>
        <p:txBody>
          <a:bodyPr/>
          <a:lstStyle/>
          <a:p>
            <a:r>
              <a:rPr lang="en-US" sz="2800" b="0" dirty="0">
                <a:hlinkClick r:id="rId10" tooltip="https://developers.arcgis.com/python/guide/cloning-content/"/>
              </a:rPr>
              <a:t>https://developers.arcgis.com/python/guide/cloning-content/</a:t>
            </a:r>
            <a:endParaRPr lang="en-US" sz="2800" b="0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B8C8841-D3DA-5F46-9C9F-BB037EE5F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 API for Python Cloning Content Guide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C496C37-C735-FE47-B447-0D3C20322D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96999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Background2021">
            <a:extLst>
              <a:ext uri="{FF2B5EF4-FFF2-40B4-BE49-F238E27FC236}">
                <a16:creationId xmlns:a16="http://schemas.microsoft.com/office/drawing/2014/main" id="{45943F84-4429-FB42-934B-55156A43598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3" name="Background">
              <a:extLst>
                <a:ext uri="{FF2B5EF4-FFF2-40B4-BE49-F238E27FC236}">
                  <a16:creationId xmlns:a16="http://schemas.microsoft.com/office/drawing/2014/main" id="{C98574E8-05E0-BF4F-895F-10BC3504472C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2" name="gradient background1">
                <a:extLst>
                  <a:ext uri="{FF2B5EF4-FFF2-40B4-BE49-F238E27FC236}">
                    <a16:creationId xmlns:a16="http://schemas.microsoft.com/office/drawing/2014/main" id="{92AAD72C-DE87-264D-B70F-02A8B52D19C5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" name="gradient background1">
                <a:extLst>
                  <a:ext uri="{FF2B5EF4-FFF2-40B4-BE49-F238E27FC236}">
                    <a16:creationId xmlns:a16="http://schemas.microsoft.com/office/drawing/2014/main" id="{E7D7DE0C-B3E1-E74E-8BA0-CFF378B431DF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Background graphics">
              <a:extLst>
                <a:ext uri="{FF2B5EF4-FFF2-40B4-BE49-F238E27FC236}">
                  <a16:creationId xmlns:a16="http://schemas.microsoft.com/office/drawing/2014/main" id="{BFD82951-8024-D449-9374-2414C4A2BFBC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8F10098-D0CF-FA42-8EE8-2C24ECB3CD4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53343F72-6C09-E947-8AB5-DEF948FEC63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12A13997-56E2-2E4B-A7C4-D41F3EFAD1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40D5AF35-3E1A-9C40-AD67-D429CC4863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858F742-53D6-FB42-81A6-FE096FB73B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4FFDC5B7-2AFE-6E4E-B6B4-DD643313A8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5" name="Group 4" hidden="1">
            <a:extLst>
              <a:ext uri="{FF2B5EF4-FFF2-40B4-BE49-F238E27FC236}">
                <a16:creationId xmlns:a16="http://schemas.microsoft.com/office/drawing/2014/main" id="{D83D4014-99FE-CF4F-A23C-F5026DC9184B}"/>
              </a:ext>
            </a:extLst>
          </p:cNvPr>
          <p:cNvGrpSpPr/>
          <p:nvPr/>
        </p:nvGrpSpPr>
        <p:grpSpPr>
          <a:xfrm>
            <a:off x="1" y="0"/>
            <a:ext cx="12191999" cy="6858000"/>
            <a:chOff x="0" y="0"/>
            <a:chExt cx="12191999" cy="6858000"/>
          </a:xfrm>
        </p:grpSpPr>
        <p:sp>
          <p:nvSpPr>
            <p:cNvPr id="8" name="gradient background1">
              <a:extLst>
                <a:ext uri="{FF2B5EF4-FFF2-40B4-BE49-F238E27FC236}">
                  <a16:creationId xmlns:a16="http://schemas.microsoft.com/office/drawing/2014/main" id="{35A2F886-414A-4942-AC4A-049563071C8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956BF"/>
                </a:gs>
                <a:gs pos="99000">
                  <a:srgbClr val="001231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11CBB2-FF01-3043-80C4-507AADA05D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15000"/>
            </a:blip>
            <a:srcRect l="10269" b="62097"/>
            <a:stretch/>
          </p:blipFill>
          <p:spPr>
            <a:xfrm>
              <a:off x="0" y="5449810"/>
              <a:ext cx="5432667" cy="1408190"/>
            </a:xfrm>
            <a:prstGeom prst="rect">
              <a:avLst/>
            </a:prstGeom>
          </p:spPr>
        </p:pic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F82A1B-CB18-BA4B-8E55-5B1730697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1352" y="2857500"/>
            <a:ext cx="10369296" cy="11430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/>
              <a:t>Please share your feedback via the survey </a:t>
            </a:r>
          </a:p>
          <a:p>
            <a:pPr marL="0" indent="0" algn="ctr">
              <a:buNone/>
            </a:pPr>
            <a:r>
              <a:rPr lang="en-US" sz="2800" dirty="0"/>
              <a:t>available at the link below the presentation.</a:t>
            </a:r>
          </a:p>
        </p:txBody>
      </p:sp>
      <p:sp>
        <p:nvSpPr>
          <p:cNvPr id="12" name="Title 11" hidden="1">
            <a:extLst>
              <a:ext uri="{FF2B5EF4-FFF2-40B4-BE49-F238E27FC236}">
                <a16:creationId xmlns:a16="http://schemas.microsoft.com/office/drawing/2014/main" id="{8B8C8841-D3DA-5F46-9C9F-BB037EE5F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ext Placeholder 13" hidden="1">
            <a:extLst>
              <a:ext uri="{FF2B5EF4-FFF2-40B4-BE49-F238E27FC236}">
                <a16:creationId xmlns:a16="http://schemas.microsoft.com/office/drawing/2014/main" id="{AC496C37-C735-FE47-B447-0D3C20322D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1788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Background2021">
            <a:extLst>
              <a:ext uri="{FF2B5EF4-FFF2-40B4-BE49-F238E27FC236}">
                <a16:creationId xmlns:a16="http://schemas.microsoft.com/office/drawing/2014/main" id="{F5DA6ECD-99A2-C643-A255-0B0E7BBA79C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3" name="Background">
              <a:extLst>
                <a:ext uri="{FF2B5EF4-FFF2-40B4-BE49-F238E27FC236}">
                  <a16:creationId xmlns:a16="http://schemas.microsoft.com/office/drawing/2014/main" id="{98408A37-2D78-6047-A131-78AE62D530F1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2" name="gradient background1">
                <a:extLst>
                  <a:ext uri="{FF2B5EF4-FFF2-40B4-BE49-F238E27FC236}">
                    <a16:creationId xmlns:a16="http://schemas.microsoft.com/office/drawing/2014/main" id="{E947FBD5-EDF8-B348-AFBF-4F92CE548B89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" name="gradient background1">
                <a:extLst>
                  <a:ext uri="{FF2B5EF4-FFF2-40B4-BE49-F238E27FC236}">
                    <a16:creationId xmlns:a16="http://schemas.microsoft.com/office/drawing/2014/main" id="{2A1A839C-1FB4-9D45-A5C8-B3B8BC37C26E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Background graphics">
              <a:extLst>
                <a:ext uri="{FF2B5EF4-FFF2-40B4-BE49-F238E27FC236}">
                  <a16:creationId xmlns:a16="http://schemas.microsoft.com/office/drawing/2014/main" id="{35795BF8-5AF7-DE47-A49D-DA4749553E07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8D656D3-CA29-F148-8923-6712E82BAA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30DC1D5E-AE5C-4741-B708-D0EC6ED69C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6DCCCDE9-FA2C-0D49-BD79-D5F04C158C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6971C7A8-24C3-A14C-A330-C1753CAF99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963ECAA3-4F5D-C54C-AF95-EAF6093BC1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6BD15417-289D-714A-BD68-35FE983ED1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5" name="Group 4" hidden="1">
            <a:extLst>
              <a:ext uri="{FF2B5EF4-FFF2-40B4-BE49-F238E27FC236}">
                <a16:creationId xmlns:a16="http://schemas.microsoft.com/office/drawing/2014/main" id="{D83D4014-99FE-CF4F-A23C-F5026DC9184B}"/>
              </a:ext>
            </a:extLst>
          </p:cNvPr>
          <p:cNvGrpSpPr/>
          <p:nvPr/>
        </p:nvGrpSpPr>
        <p:grpSpPr>
          <a:xfrm>
            <a:off x="1" y="0"/>
            <a:ext cx="12191999" cy="6858000"/>
            <a:chOff x="0" y="0"/>
            <a:chExt cx="12191999" cy="6858000"/>
          </a:xfrm>
        </p:grpSpPr>
        <p:sp>
          <p:nvSpPr>
            <p:cNvPr id="8" name="gradient background1">
              <a:extLst>
                <a:ext uri="{FF2B5EF4-FFF2-40B4-BE49-F238E27FC236}">
                  <a16:creationId xmlns:a16="http://schemas.microsoft.com/office/drawing/2014/main" id="{35A2F886-414A-4942-AC4A-049563071C8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956BF"/>
                </a:gs>
                <a:gs pos="99000">
                  <a:srgbClr val="001231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11CBB2-FF01-3043-80C4-507AADA05D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15000"/>
            </a:blip>
            <a:srcRect l="10269" b="62097"/>
            <a:stretch/>
          </p:blipFill>
          <p:spPr>
            <a:xfrm>
              <a:off x="0" y="5449810"/>
              <a:ext cx="5432667" cy="1408190"/>
            </a:xfrm>
            <a:prstGeom prst="rect">
              <a:avLst/>
            </a:prstGeom>
          </p:spPr>
        </p:pic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F82A1B-CB18-BA4B-8E55-5B1730697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1352" y="2876351"/>
            <a:ext cx="10369296" cy="369332"/>
          </a:xfrm>
        </p:spPr>
        <p:txBody>
          <a:bodyPr/>
          <a:lstStyle/>
          <a:p>
            <a:r>
              <a:rPr lang="en-US" sz="2800" b="0" dirty="0">
                <a:hlinkClick r:id="rId10" tooltip="https://developers.arcgis.com/python/guide/cloning-content/"/>
              </a:rPr>
              <a:t>https://developers.arcgis.com/python/guide/cloning-content/</a:t>
            </a:r>
            <a:endParaRPr lang="en-US" sz="2800" b="0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B8C8841-D3DA-5F46-9C9F-BB037EE5F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 API for Python Cloning Content Guide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C496C37-C735-FE47-B447-0D3C20322D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767522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BCC173B-0C5B-A74F-8E7E-D84311C3E42C}"/>
              </a:ext>
            </a:extLst>
          </p:cNvPr>
          <p:cNvGrpSpPr/>
          <p:nvPr/>
        </p:nvGrpSpPr>
        <p:grpSpPr>
          <a:xfrm>
            <a:off x="0" y="-2"/>
            <a:ext cx="12192001" cy="6858003"/>
            <a:chOff x="0" y="-2"/>
            <a:chExt cx="12192001" cy="685800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7835AA7-7C46-D34B-A285-4886647A48C9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12" name="gradient background1">
                <a:extLst>
                  <a:ext uri="{FF2B5EF4-FFF2-40B4-BE49-F238E27FC236}">
                    <a16:creationId xmlns:a16="http://schemas.microsoft.com/office/drawing/2014/main" id="{004BAF95-D028-054F-B48C-ADC67A6B7D54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3" name="gradient background1">
                <a:extLst>
                  <a:ext uri="{FF2B5EF4-FFF2-40B4-BE49-F238E27FC236}">
                    <a16:creationId xmlns:a16="http://schemas.microsoft.com/office/drawing/2014/main" id="{0251D965-B99F-0B44-855C-733CE8599B67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5000">
                    <a:srgbClr val="0741AE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25A3B57-2C9F-E742-970A-00941607D0A4}"/>
                </a:ext>
              </a:extLst>
            </p:cNvPr>
            <p:cNvGrpSpPr/>
            <p:nvPr/>
          </p:nvGrpSpPr>
          <p:grpSpPr>
            <a:xfrm>
              <a:off x="0" y="0"/>
              <a:ext cx="5518813" cy="6858000"/>
              <a:chOff x="0" y="0"/>
              <a:chExt cx="5518813" cy="685800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8F23665F-7301-2F45-A413-0B69D2FD4C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82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 rot="16200000">
                <a:off x="-1289222" y="3013903"/>
                <a:ext cx="4589309" cy="2010866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02C03EA8-BF93-E448-A65C-AFD84D3D8FA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16027"/>
                <a:ext cx="4635101" cy="2641973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011C90D7-31B5-6743-9AB3-7487DA7142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0"/>
                <a:ext cx="5518813" cy="3536066"/>
              </a:xfrm>
              <a:prstGeom prst="rect">
                <a:avLst/>
              </a:prstGeom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768B15D-57BC-B04A-B5CF-9566DBAE6A77}"/>
                </a:ext>
              </a:extLst>
            </p:cNvPr>
            <p:cNvGrpSpPr/>
            <p:nvPr/>
          </p:nvGrpSpPr>
          <p:grpSpPr>
            <a:xfrm>
              <a:off x="7454098" y="-2"/>
              <a:ext cx="4737903" cy="6858003"/>
              <a:chOff x="7454098" y="-2"/>
              <a:chExt cx="4737903" cy="6858003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224B245D-57A6-9A4E-8E35-1DAC2B1A351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502777" y="-1"/>
                <a:ext cx="2689224" cy="3912243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3386D0F4-A79F-E742-A6E7-B9B4A7AC49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5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 rot="16200000" flipH="1">
                <a:off x="8263052" y="2743857"/>
                <a:ext cx="6261650" cy="1596247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ED0A7CF4-5D25-6F45-AC70-42CC0E3536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-1"/>
              <a:stretch/>
            </p:blipFill>
            <p:spPr>
              <a:xfrm>
                <a:off x="9509083" y="4940781"/>
                <a:ext cx="2682917" cy="1917220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E180AF6A-6300-6C42-B9F5-6E14F3E7CE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 cstate="screen">
                <a:alphaModFix amt="85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 rot="16200000">
                <a:off x="9307329" y="-658306"/>
                <a:ext cx="2226367" cy="3542976"/>
              </a:xfrm>
              <a:prstGeom prst="rect">
                <a:avLst/>
              </a:prstGeom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D3EB3969-DADF-364A-9F2C-80526624958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7454098" y="3794531"/>
                <a:ext cx="4737902" cy="3063469"/>
              </a:xfrm>
              <a:prstGeom prst="rect">
                <a:avLst/>
              </a:prstGeom>
            </p:spPr>
          </p:pic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58C3CC2-2836-8540-82C2-551689D37432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42763" y="2670486"/>
            <a:ext cx="4906474" cy="151702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C7A590-9999-EE4E-B5E3-D3578C0822AE}"/>
              </a:ext>
            </a:extLst>
          </p:cNvPr>
          <p:cNvSpPr/>
          <p:nvPr/>
        </p:nvSpPr>
        <p:spPr>
          <a:xfrm>
            <a:off x="0" y="6394787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solidFill>
                  <a:srgbClr val="76A7FF">
                    <a:alpha val="60000"/>
                  </a:srgbClr>
                </a:solidFill>
              </a:rPr>
              <a:t>Copyright © 2021 Esri.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41895809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63E1E57-8FAF-EA44-ABB4-058B6EA9625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73126D6-7C75-BB44-9559-4182B8122FC7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2" name="gradient background1">
                <a:extLst>
                  <a:ext uri="{FF2B5EF4-FFF2-40B4-BE49-F238E27FC236}">
                    <a16:creationId xmlns:a16="http://schemas.microsoft.com/office/drawing/2014/main" id="{AC6690D7-E377-AD45-83E0-C2B81373B808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" name="gradient background1">
                <a:extLst>
                  <a:ext uri="{FF2B5EF4-FFF2-40B4-BE49-F238E27FC236}">
                    <a16:creationId xmlns:a16="http://schemas.microsoft.com/office/drawing/2014/main" id="{37D35779-EDFF-3E4F-9CD3-8D457A6C623B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DB80D5C-DB5E-7646-BDF2-34CA348FEE8D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FEF764A0-D706-B24C-8A70-47A758BEAD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E9ADBEBF-F860-284F-8668-E23C392229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E9D290F4-1EE4-DC4C-86AC-FA6BB1F510F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1C51A151-FA11-4340-AE1E-999D00A301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6CAE7A08-B07D-0841-8DBD-629483D124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7C595598-15B7-4644-A9B9-9B714A9E2F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F82A1B-CB18-BA4B-8E55-5B17306979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Cloning Content Scenario</a:t>
            </a:r>
          </a:p>
          <a:p>
            <a:endParaRPr lang="en-US" dirty="0"/>
          </a:p>
          <a:p>
            <a:r>
              <a:rPr lang="en-US" dirty="0"/>
              <a:t>Demo – Cloning Hosted Feature Layers and </a:t>
            </a:r>
            <a:r>
              <a:rPr lang="en-US" dirty="0" err="1"/>
              <a:t>Webmaps</a:t>
            </a:r>
            <a:endParaRPr lang="en-US" dirty="0"/>
          </a:p>
          <a:p>
            <a:endParaRPr lang="en-US" dirty="0"/>
          </a:p>
          <a:p>
            <a:r>
              <a:rPr lang="en-US" dirty="0"/>
              <a:t>Discussion – </a:t>
            </a:r>
            <a:r>
              <a:rPr lang="en-US" dirty="0" err="1"/>
              <a:t>clone_items</a:t>
            </a:r>
            <a:r>
              <a:rPr lang="en-US" dirty="0"/>
              <a:t>() function and key parameters</a:t>
            </a:r>
          </a:p>
          <a:p>
            <a:endParaRPr lang="en-US" dirty="0"/>
          </a:p>
          <a:p>
            <a:r>
              <a:rPr lang="en-US" dirty="0"/>
              <a:t>Demo – Cloning Dashboards and Web Mapping Applications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B8C8841-D3DA-5F46-9C9F-BB037EE5F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C496C37-C735-FE47-B447-0D3C20322D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87316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Background2021">
            <a:extLst>
              <a:ext uri="{FF2B5EF4-FFF2-40B4-BE49-F238E27FC236}">
                <a16:creationId xmlns:a16="http://schemas.microsoft.com/office/drawing/2014/main" id="{6FE3FF23-B7A9-2C43-B394-322287D7C5A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284" name="Background">
              <a:extLst>
                <a:ext uri="{FF2B5EF4-FFF2-40B4-BE49-F238E27FC236}">
                  <a16:creationId xmlns:a16="http://schemas.microsoft.com/office/drawing/2014/main" id="{6FDC35C0-E665-A646-9615-510C3355C3C2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92" name="gradient background1">
                <a:extLst>
                  <a:ext uri="{FF2B5EF4-FFF2-40B4-BE49-F238E27FC236}">
                    <a16:creationId xmlns:a16="http://schemas.microsoft.com/office/drawing/2014/main" id="{19753057-34C8-DB47-9AE3-3579CF7B7B05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93" name="gradient background1">
                <a:extLst>
                  <a:ext uri="{FF2B5EF4-FFF2-40B4-BE49-F238E27FC236}">
                    <a16:creationId xmlns:a16="http://schemas.microsoft.com/office/drawing/2014/main" id="{78DA1E79-79B6-B244-B408-87D1749DC24D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285" name="Background graphics" hidden="1">
              <a:extLst>
                <a:ext uri="{FF2B5EF4-FFF2-40B4-BE49-F238E27FC236}">
                  <a16:creationId xmlns:a16="http://schemas.microsoft.com/office/drawing/2014/main" id="{97F33DB5-27A8-8541-AE5D-4B52E9040D0F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286" name="Picture 285">
                <a:extLst>
                  <a:ext uri="{FF2B5EF4-FFF2-40B4-BE49-F238E27FC236}">
                    <a16:creationId xmlns:a16="http://schemas.microsoft.com/office/drawing/2014/main" id="{1E3AAA90-9F56-E043-A9EB-4FD5DFC02F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287" name="Picture 286">
                <a:extLst>
                  <a:ext uri="{FF2B5EF4-FFF2-40B4-BE49-F238E27FC236}">
                    <a16:creationId xmlns:a16="http://schemas.microsoft.com/office/drawing/2014/main" id="{64DB5FDE-F646-CB4F-88D0-8066A2169CB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288" name="Picture 287">
                <a:extLst>
                  <a:ext uri="{FF2B5EF4-FFF2-40B4-BE49-F238E27FC236}">
                    <a16:creationId xmlns:a16="http://schemas.microsoft.com/office/drawing/2014/main" id="{25D4F390-A28F-CA47-AAA2-A2D482A8D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289" name="Picture 288">
                <a:extLst>
                  <a:ext uri="{FF2B5EF4-FFF2-40B4-BE49-F238E27FC236}">
                    <a16:creationId xmlns:a16="http://schemas.microsoft.com/office/drawing/2014/main" id="{F6208DA0-ABCD-1D4A-AF98-7967231E9D8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90" name="Picture 289">
                <a:extLst>
                  <a:ext uri="{FF2B5EF4-FFF2-40B4-BE49-F238E27FC236}">
                    <a16:creationId xmlns:a16="http://schemas.microsoft.com/office/drawing/2014/main" id="{E285FF67-754B-F444-9BBA-AB70178D016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91" name="Picture 290">
                <a:extLst>
                  <a:ext uri="{FF2B5EF4-FFF2-40B4-BE49-F238E27FC236}">
                    <a16:creationId xmlns:a16="http://schemas.microsoft.com/office/drawing/2014/main" id="{4B32419E-8243-4C4D-8861-581CD8EB2F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sp>
        <p:nvSpPr>
          <p:cNvPr id="8" name="Background 2020" hidden="1">
            <a:extLst>
              <a:ext uri="{FF2B5EF4-FFF2-40B4-BE49-F238E27FC236}">
                <a16:creationId xmlns:a16="http://schemas.microsoft.com/office/drawing/2014/main" id="{35A2F886-414A-4942-AC4A-049563071C83}"/>
              </a:ext>
            </a:extLst>
          </p:cNvPr>
          <p:cNvSpPr>
            <a:spLocks noChangeAspect="1"/>
          </p:cNvSpPr>
          <p:nvPr/>
        </p:nvSpPr>
        <p:spPr bwMode="auto">
          <a:xfrm>
            <a:off x="1" y="5355"/>
            <a:ext cx="12191999" cy="6858000"/>
          </a:xfrm>
          <a:prstGeom prst="rect">
            <a:avLst/>
          </a:prstGeom>
          <a:gradFill flip="none" rotWithShape="1">
            <a:gsLst>
              <a:gs pos="0">
                <a:srgbClr val="1956BF"/>
              </a:gs>
              <a:gs pos="99000">
                <a:srgbClr val="001231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449" name="Staging">
            <a:extLst>
              <a:ext uri="{FF2B5EF4-FFF2-40B4-BE49-F238E27FC236}">
                <a16:creationId xmlns:a16="http://schemas.microsoft.com/office/drawing/2014/main" id="{EED446A0-AFE0-0B47-A595-95790F7E0532}"/>
              </a:ext>
            </a:extLst>
          </p:cNvPr>
          <p:cNvSpPr txBox="1"/>
          <p:nvPr/>
        </p:nvSpPr>
        <p:spPr>
          <a:xfrm>
            <a:off x="2018851" y="1050030"/>
            <a:ext cx="1967456" cy="4572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>
            <a:noAutofit/>
          </a:bodyPr>
          <a:lstStyle/>
          <a:p>
            <a:pPr algn="ctr" eaLnBrk="0" hangingPunct="0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cs"/>
              </a:rPr>
              <a:t>Staging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Layers">
            <a:extLst>
              <a:ext uri="{FF2B5EF4-FFF2-40B4-BE49-F238E27FC236}">
                <a16:creationId xmlns:a16="http://schemas.microsoft.com/office/drawing/2014/main" id="{17CB2095-97B0-6845-8416-DE2DFF8E5C20}"/>
              </a:ext>
            </a:extLst>
          </p:cNvPr>
          <p:cNvGrpSpPr/>
          <p:nvPr/>
        </p:nvGrpSpPr>
        <p:grpSpPr>
          <a:xfrm>
            <a:off x="868225" y="4609304"/>
            <a:ext cx="914400" cy="685800"/>
            <a:chOff x="685293" y="3452868"/>
            <a:chExt cx="1371600" cy="914395"/>
          </a:xfrm>
        </p:grpSpPr>
        <p:grpSp>
          <p:nvGrpSpPr>
            <p:cNvPr id="130" name="Layers Icon">
              <a:extLst>
                <a:ext uri="{FF2B5EF4-FFF2-40B4-BE49-F238E27FC236}">
                  <a16:creationId xmlns:a16="http://schemas.microsoft.com/office/drawing/2014/main" id="{15227B61-CC1A-7740-A561-9745DEBD88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07901" y="3725052"/>
              <a:ext cx="548992" cy="642211"/>
              <a:chOff x="6382512" y="2472561"/>
              <a:chExt cx="629782" cy="685800"/>
            </a:xfrm>
          </p:grpSpPr>
          <p:sp useBgFill="1">
            <p:nvSpPr>
              <p:cNvPr id="131" name="Freeform 28">
                <a:extLst>
                  <a:ext uri="{FF2B5EF4-FFF2-40B4-BE49-F238E27FC236}">
                    <a16:creationId xmlns:a16="http://schemas.microsoft.com/office/drawing/2014/main" id="{3419FE75-5E04-BA4F-94C2-1142618D0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2512" y="2472561"/>
                <a:ext cx="629782" cy="685800"/>
              </a:xfrm>
              <a:custGeom>
                <a:avLst/>
                <a:gdLst>
                  <a:gd name="T0" fmla="*/ 1324 w 2594"/>
                  <a:gd name="T1" fmla="*/ 2 h 2830"/>
                  <a:gd name="T2" fmla="*/ 1382 w 2594"/>
                  <a:gd name="T3" fmla="*/ 18 h 2830"/>
                  <a:gd name="T4" fmla="*/ 2478 w 2594"/>
                  <a:gd name="T5" fmla="*/ 678 h 2830"/>
                  <a:gd name="T6" fmla="*/ 2529 w 2594"/>
                  <a:gd name="T7" fmla="*/ 720 h 2830"/>
                  <a:gd name="T8" fmla="*/ 2565 w 2594"/>
                  <a:gd name="T9" fmla="*/ 775 h 2830"/>
                  <a:gd name="T10" fmla="*/ 2584 w 2594"/>
                  <a:gd name="T11" fmla="*/ 838 h 2830"/>
                  <a:gd name="T12" fmla="*/ 2584 w 2594"/>
                  <a:gd name="T13" fmla="*/ 904 h 2830"/>
                  <a:gd name="T14" fmla="*/ 2565 w 2594"/>
                  <a:gd name="T15" fmla="*/ 966 h 2830"/>
                  <a:gd name="T16" fmla="*/ 2529 w 2594"/>
                  <a:gd name="T17" fmla="*/ 1021 h 2830"/>
                  <a:gd name="T18" fmla="*/ 2478 w 2594"/>
                  <a:gd name="T19" fmla="*/ 1064 h 2830"/>
                  <a:gd name="T20" fmla="*/ 2478 w 2594"/>
                  <a:gd name="T21" fmla="*/ 1222 h 2830"/>
                  <a:gd name="T22" fmla="*/ 2529 w 2594"/>
                  <a:gd name="T23" fmla="*/ 1263 h 2830"/>
                  <a:gd name="T24" fmla="*/ 2565 w 2594"/>
                  <a:gd name="T25" fmla="*/ 1318 h 2830"/>
                  <a:gd name="T26" fmla="*/ 2584 w 2594"/>
                  <a:gd name="T27" fmla="*/ 1381 h 2830"/>
                  <a:gd name="T28" fmla="*/ 2584 w 2594"/>
                  <a:gd name="T29" fmla="*/ 1447 h 2830"/>
                  <a:gd name="T30" fmla="*/ 2565 w 2594"/>
                  <a:gd name="T31" fmla="*/ 1509 h 2830"/>
                  <a:gd name="T32" fmla="*/ 2529 w 2594"/>
                  <a:gd name="T33" fmla="*/ 1564 h 2830"/>
                  <a:gd name="T34" fmla="*/ 2478 w 2594"/>
                  <a:gd name="T35" fmla="*/ 1607 h 2830"/>
                  <a:gd name="T36" fmla="*/ 2486 w 2594"/>
                  <a:gd name="T37" fmla="*/ 1765 h 2830"/>
                  <a:gd name="T38" fmla="*/ 2536 w 2594"/>
                  <a:gd name="T39" fmla="*/ 1806 h 2830"/>
                  <a:gd name="T40" fmla="*/ 2572 w 2594"/>
                  <a:gd name="T41" fmla="*/ 1861 h 2830"/>
                  <a:gd name="T42" fmla="*/ 2591 w 2594"/>
                  <a:gd name="T43" fmla="*/ 1924 h 2830"/>
                  <a:gd name="T44" fmla="*/ 2591 w 2594"/>
                  <a:gd name="T45" fmla="*/ 1990 h 2830"/>
                  <a:gd name="T46" fmla="*/ 2572 w 2594"/>
                  <a:gd name="T47" fmla="*/ 2052 h 2830"/>
                  <a:gd name="T48" fmla="*/ 2536 w 2594"/>
                  <a:gd name="T49" fmla="*/ 2107 h 2830"/>
                  <a:gd name="T50" fmla="*/ 2486 w 2594"/>
                  <a:gd name="T51" fmla="*/ 2150 h 2830"/>
                  <a:gd name="T52" fmla="*/ 1390 w 2594"/>
                  <a:gd name="T53" fmla="*/ 2811 h 2830"/>
                  <a:gd name="T54" fmla="*/ 1331 w 2594"/>
                  <a:gd name="T55" fmla="*/ 2828 h 2830"/>
                  <a:gd name="T56" fmla="*/ 1270 w 2594"/>
                  <a:gd name="T57" fmla="*/ 2828 h 2830"/>
                  <a:gd name="T58" fmla="*/ 1212 w 2594"/>
                  <a:gd name="T59" fmla="*/ 2811 h 2830"/>
                  <a:gd name="T60" fmla="*/ 116 w 2594"/>
                  <a:gd name="T61" fmla="*/ 2150 h 2830"/>
                  <a:gd name="T62" fmla="*/ 66 w 2594"/>
                  <a:gd name="T63" fmla="*/ 2107 h 2830"/>
                  <a:gd name="T64" fmla="*/ 30 w 2594"/>
                  <a:gd name="T65" fmla="*/ 2052 h 2830"/>
                  <a:gd name="T66" fmla="*/ 11 w 2594"/>
                  <a:gd name="T67" fmla="*/ 1990 h 2830"/>
                  <a:gd name="T68" fmla="*/ 11 w 2594"/>
                  <a:gd name="T69" fmla="*/ 1924 h 2830"/>
                  <a:gd name="T70" fmla="*/ 30 w 2594"/>
                  <a:gd name="T71" fmla="*/ 1861 h 2830"/>
                  <a:gd name="T72" fmla="*/ 66 w 2594"/>
                  <a:gd name="T73" fmla="*/ 1806 h 2830"/>
                  <a:gd name="T74" fmla="*/ 116 w 2594"/>
                  <a:gd name="T75" fmla="*/ 1765 h 2830"/>
                  <a:gd name="T76" fmla="*/ 108 w 2594"/>
                  <a:gd name="T77" fmla="*/ 1607 h 2830"/>
                  <a:gd name="T78" fmla="*/ 57 w 2594"/>
                  <a:gd name="T79" fmla="*/ 1564 h 2830"/>
                  <a:gd name="T80" fmla="*/ 21 w 2594"/>
                  <a:gd name="T81" fmla="*/ 1509 h 2830"/>
                  <a:gd name="T82" fmla="*/ 2 w 2594"/>
                  <a:gd name="T83" fmla="*/ 1447 h 2830"/>
                  <a:gd name="T84" fmla="*/ 2 w 2594"/>
                  <a:gd name="T85" fmla="*/ 1381 h 2830"/>
                  <a:gd name="T86" fmla="*/ 21 w 2594"/>
                  <a:gd name="T87" fmla="*/ 1318 h 2830"/>
                  <a:gd name="T88" fmla="*/ 57 w 2594"/>
                  <a:gd name="T89" fmla="*/ 1263 h 2830"/>
                  <a:gd name="T90" fmla="*/ 108 w 2594"/>
                  <a:gd name="T91" fmla="*/ 1222 h 2830"/>
                  <a:gd name="T92" fmla="*/ 108 w 2594"/>
                  <a:gd name="T93" fmla="*/ 1064 h 2830"/>
                  <a:gd name="T94" fmla="*/ 57 w 2594"/>
                  <a:gd name="T95" fmla="*/ 1021 h 2830"/>
                  <a:gd name="T96" fmla="*/ 21 w 2594"/>
                  <a:gd name="T97" fmla="*/ 966 h 2830"/>
                  <a:gd name="T98" fmla="*/ 2 w 2594"/>
                  <a:gd name="T99" fmla="*/ 904 h 2830"/>
                  <a:gd name="T100" fmla="*/ 2 w 2594"/>
                  <a:gd name="T101" fmla="*/ 838 h 2830"/>
                  <a:gd name="T102" fmla="*/ 21 w 2594"/>
                  <a:gd name="T103" fmla="*/ 775 h 2830"/>
                  <a:gd name="T104" fmla="*/ 57 w 2594"/>
                  <a:gd name="T105" fmla="*/ 720 h 2830"/>
                  <a:gd name="T106" fmla="*/ 108 w 2594"/>
                  <a:gd name="T107" fmla="*/ 678 h 2830"/>
                  <a:gd name="T108" fmla="*/ 1204 w 2594"/>
                  <a:gd name="T109" fmla="*/ 18 h 2830"/>
                  <a:gd name="T110" fmla="*/ 1262 w 2594"/>
                  <a:gd name="T111" fmla="*/ 2 h 2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594" h="2830">
                    <a:moveTo>
                      <a:pt x="1293" y="0"/>
                    </a:moveTo>
                    <a:lnTo>
                      <a:pt x="1324" y="2"/>
                    </a:lnTo>
                    <a:lnTo>
                      <a:pt x="1353" y="7"/>
                    </a:lnTo>
                    <a:lnTo>
                      <a:pt x="1382" y="18"/>
                    </a:lnTo>
                    <a:lnTo>
                      <a:pt x="1409" y="32"/>
                    </a:lnTo>
                    <a:lnTo>
                      <a:pt x="2478" y="678"/>
                    </a:lnTo>
                    <a:lnTo>
                      <a:pt x="2505" y="698"/>
                    </a:lnTo>
                    <a:lnTo>
                      <a:pt x="2529" y="720"/>
                    </a:lnTo>
                    <a:lnTo>
                      <a:pt x="2549" y="747"/>
                    </a:lnTo>
                    <a:lnTo>
                      <a:pt x="2565" y="775"/>
                    </a:lnTo>
                    <a:lnTo>
                      <a:pt x="2576" y="806"/>
                    </a:lnTo>
                    <a:lnTo>
                      <a:pt x="2584" y="838"/>
                    </a:lnTo>
                    <a:lnTo>
                      <a:pt x="2586" y="871"/>
                    </a:lnTo>
                    <a:lnTo>
                      <a:pt x="2584" y="904"/>
                    </a:lnTo>
                    <a:lnTo>
                      <a:pt x="2576" y="936"/>
                    </a:lnTo>
                    <a:lnTo>
                      <a:pt x="2565" y="966"/>
                    </a:lnTo>
                    <a:lnTo>
                      <a:pt x="2549" y="995"/>
                    </a:lnTo>
                    <a:lnTo>
                      <a:pt x="2529" y="1021"/>
                    </a:lnTo>
                    <a:lnTo>
                      <a:pt x="2505" y="1044"/>
                    </a:lnTo>
                    <a:lnTo>
                      <a:pt x="2478" y="1064"/>
                    </a:lnTo>
                    <a:lnTo>
                      <a:pt x="2347" y="1143"/>
                    </a:lnTo>
                    <a:lnTo>
                      <a:pt x="2478" y="1222"/>
                    </a:lnTo>
                    <a:lnTo>
                      <a:pt x="2505" y="1241"/>
                    </a:lnTo>
                    <a:lnTo>
                      <a:pt x="2529" y="1263"/>
                    </a:lnTo>
                    <a:lnTo>
                      <a:pt x="2549" y="1290"/>
                    </a:lnTo>
                    <a:lnTo>
                      <a:pt x="2565" y="1318"/>
                    </a:lnTo>
                    <a:lnTo>
                      <a:pt x="2576" y="1349"/>
                    </a:lnTo>
                    <a:lnTo>
                      <a:pt x="2584" y="1381"/>
                    </a:lnTo>
                    <a:lnTo>
                      <a:pt x="2586" y="1414"/>
                    </a:lnTo>
                    <a:lnTo>
                      <a:pt x="2584" y="1447"/>
                    </a:lnTo>
                    <a:lnTo>
                      <a:pt x="2576" y="1479"/>
                    </a:lnTo>
                    <a:lnTo>
                      <a:pt x="2565" y="1509"/>
                    </a:lnTo>
                    <a:lnTo>
                      <a:pt x="2549" y="1538"/>
                    </a:lnTo>
                    <a:lnTo>
                      <a:pt x="2529" y="1564"/>
                    </a:lnTo>
                    <a:lnTo>
                      <a:pt x="2505" y="1587"/>
                    </a:lnTo>
                    <a:lnTo>
                      <a:pt x="2478" y="1607"/>
                    </a:lnTo>
                    <a:lnTo>
                      <a:pt x="2351" y="1683"/>
                    </a:lnTo>
                    <a:lnTo>
                      <a:pt x="2486" y="1765"/>
                    </a:lnTo>
                    <a:lnTo>
                      <a:pt x="2513" y="1784"/>
                    </a:lnTo>
                    <a:lnTo>
                      <a:pt x="2536" y="1806"/>
                    </a:lnTo>
                    <a:lnTo>
                      <a:pt x="2556" y="1833"/>
                    </a:lnTo>
                    <a:lnTo>
                      <a:pt x="2572" y="1861"/>
                    </a:lnTo>
                    <a:lnTo>
                      <a:pt x="2584" y="1892"/>
                    </a:lnTo>
                    <a:lnTo>
                      <a:pt x="2591" y="1924"/>
                    </a:lnTo>
                    <a:lnTo>
                      <a:pt x="2594" y="1957"/>
                    </a:lnTo>
                    <a:lnTo>
                      <a:pt x="2591" y="1990"/>
                    </a:lnTo>
                    <a:lnTo>
                      <a:pt x="2584" y="2022"/>
                    </a:lnTo>
                    <a:lnTo>
                      <a:pt x="2572" y="2052"/>
                    </a:lnTo>
                    <a:lnTo>
                      <a:pt x="2556" y="2081"/>
                    </a:lnTo>
                    <a:lnTo>
                      <a:pt x="2536" y="2107"/>
                    </a:lnTo>
                    <a:lnTo>
                      <a:pt x="2513" y="2130"/>
                    </a:lnTo>
                    <a:lnTo>
                      <a:pt x="2486" y="2150"/>
                    </a:lnTo>
                    <a:lnTo>
                      <a:pt x="1418" y="2797"/>
                    </a:lnTo>
                    <a:lnTo>
                      <a:pt x="1390" y="2811"/>
                    </a:lnTo>
                    <a:lnTo>
                      <a:pt x="1362" y="2821"/>
                    </a:lnTo>
                    <a:lnTo>
                      <a:pt x="1331" y="2828"/>
                    </a:lnTo>
                    <a:lnTo>
                      <a:pt x="1300" y="2830"/>
                    </a:lnTo>
                    <a:lnTo>
                      <a:pt x="1270" y="2828"/>
                    </a:lnTo>
                    <a:lnTo>
                      <a:pt x="1240" y="2821"/>
                    </a:lnTo>
                    <a:lnTo>
                      <a:pt x="1212" y="2811"/>
                    </a:lnTo>
                    <a:lnTo>
                      <a:pt x="1184" y="2797"/>
                    </a:lnTo>
                    <a:lnTo>
                      <a:pt x="116" y="2150"/>
                    </a:lnTo>
                    <a:lnTo>
                      <a:pt x="89" y="2130"/>
                    </a:lnTo>
                    <a:lnTo>
                      <a:pt x="66" y="2107"/>
                    </a:lnTo>
                    <a:lnTo>
                      <a:pt x="45" y="2081"/>
                    </a:lnTo>
                    <a:lnTo>
                      <a:pt x="30" y="2052"/>
                    </a:lnTo>
                    <a:lnTo>
                      <a:pt x="17" y="2022"/>
                    </a:lnTo>
                    <a:lnTo>
                      <a:pt x="11" y="1990"/>
                    </a:lnTo>
                    <a:lnTo>
                      <a:pt x="7" y="1957"/>
                    </a:lnTo>
                    <a:lnTo>
                      <a:pt x="11" y="1924"/>
                    </a:lnTo>
                    <a:lnTo>
                      <a:pt x="18" y="1892"/>
                    </a:lnTo>
                    <a:lnTo>
                      <a:pt x="30" y="1861"/>
                    </a:lnTo>
                    <a:lnTo>
                      <a:pt x="45" y="1833"/>
                    </a:lnTo>
                    <a:lnTo>
                      <a:pt x="66" y="1806"/>
                    </a:lnTo>
                    <a:lnTo>
                      <a:pt x="89" y="1784"/>
                    </a:lnTo>
                    <a:lnTo>
                      <a:pt x="116" y="1765"/>
                    </a:lnTo>
                    <a:lnTo>
                      <a:pt x="243" y="1688"/>
                    </a:lnTo>
                    <a:lnTo>
                      <a:pt x="108" y="1607"/>
                    </a:lnTo>
                    <a:lnTo>
                      <a:pt x="81" y="1587"/>
                    </a:lnTo>
                    <a:lnTo>
                      <a:pt x="57" y="1564"/>
                    </a:lnTo>
                    <a:lnTo>
                      <a:pt x="37" y="1538"/>
                    </a:lnTo>
                    <a:lnTo>
                      <a:pt x="21" y="1509"/>
                    </a:lnTo>
                    <a:lnTo>
                      <a:pt x="10" y="1479"/>
                    </a:lnTo>
                    <a:lnTo>
                      <a:pt x="2" y="1447"/>
                    </a:lnTo>
                    <a:lnTo>
                      <a:pt x="0" y="1414"/>
                    </a:lnTo>
                    <a:lnTo>
                      <a:pt x="2" y="1381"/>
                    </a:lnTo>
                    <a:lnTo>
                      <a:pt x="10" y="1349"/>
                    </a:lnTo>
                    <a:lnTo>
                      <a:pt x="21" y="1318"/>
                    </a:lnTo>
                    <a:lnTo>
                      <a:pt x="38" y="1290"/>
                    </a:lnTo>
                    <a:lnTo>
                      <a:pt x="57" y="1263"/>
                    </a:lnTo>
                    <a:lnTo>
                      <a:pt x="81" y="1241"/>
                    </a:lnTo>
                    <a:lnTo>
                      <a:pt x="108" y="1222"/>
                    </a:lnTo>
                    <a:lnTo>
                      <a:pt x="239" y="1143"/>
                    </a:lnTo>
                    <a:lnTo>
                      <a:pt x="108" y="1064"/>
                    </a:lnTo>
                    <a:lnTo>
                      <a:pt x="81" y="1044"/>
                    </a:lnTo>
                    <a:lnTo>
                      <a:pt x="57" y="1021"/>
                    </a:lnTo>
                    <a:lnTo>
                      <a:pt x="37" y="995"/>
                    </a:lnTo>
                    <a:lnTo>
                      <a:pt x="21" y="966"/>
                    </a:lnTo>
                    <a:lnTo>
                      <a:pt x="10" y="936"/>
                    </a:lnTo>
                    <a:lnTo>
                      <a:pt x="2" y="904"/>
                    </a:lnTo>
                    <a:lnTo>
                      <a:pt x="0" y="870"/>
                    </a:lnTo>
                    <a:lnTo>
                      <a:pt x="2" y="838"/>
                    </a:lnTo>
                    <a:lnTo>
                      <a:pt x="10" y="806"/>
                    </a:lnTo>
                    <a:lnTo>
                      <a:pt x="21" y="775"/>
                    </a:lnTo>
                    <a:lnTo>
                      <a:pt x="38" y="747"/>
                    </a:lnTo>
                    <a:lnTo>
                      <a:pt x="57" y="720"/>
                    </a:lnTo>
                    <a:lnTo>
                      <a:pt x="81" y="698"/>
                    </a:lnTo>
                    <a:lnTo>
                      <a:pt x="108" y="678"/>
                    </a:lnTo>
                    <a:lnTo>
                      <a:pt x="1177" y="32"/>
                    </a:lnTo>
                    <a:lnTo>
                      <a:pt x="1204" y="18"/>
                    </a:lnTo>
                    <a:lnTo>
                      <a:pt x="1233" y="7"/>
                    </a:lnTo>
                    <a:lnTo>
                      <a:pt x="1262" y="2"/>
                    </a:lnTo>
                    <a:lnTo>
                      <a:pt x="129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1956BF"/>
                  </a:gs>
                  <a:gs pos="99000">
                    <a:srgbClr val="001231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</a:endParaRPr>
              </a:p>
            </p:txBody>
          </p:sp>
          <p:sp>
            <p:nvSpPr>
              <p:cNvPr id="132" name="Freeform 29">
                <a:extLst>
                  <a:ext uri="{FF2B5EF4-FFF2-40B4-BE49-F238E27FC236}">
                    <a16:creationId xmlns:a16="http://schemas.microsoft.com/office/drawing/2014/main" id="{3F8D428C-ABEE-D34F-A2E2-C9C2831BD7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09672" y="2499721"/>
                <a:ext cx="575461" cy="631479"/>
              </a:xfrm>
              <a:custGeom>
                <a:avLst/>
                <a:gdLst>
                  <a:gd name="T0" fmla="*/ 2316 w 2369"/>
                  <a:gd name="T1" fmla="*/ 1749 h 2605"/>
                  <a:gd name="T2" fmla="*/ 2349 w 2369"/>
                  <a:gd name="T3" fmla="*/ 1780 h 2605"/>
                  <a:gd name="T4" fmla="*/ 2367 w 2369"/>
                  <a:gd name="T5" fmla="*/ 1822 h 2605"/>
                  <a:gd name="T6" fmla="*/ 2367 w 2369"/>
                  <a:gd name="T7" fmla="*/ 1869 h 2605"/>
                  <a:gd name="T8" fmla="*/ 2349 w 2369"/>
                  <a:gd name="T9" fmla="*/ 1910 h 2605"/>
                  <a:gd name="T10" fmla="*/ 2316 w 2369"/>
                  <a:gd name="T11" fmla="*/ 1941 h 2605"/>
                  <a:gd name="T12" fmla="*/ 1229 w 2369"/>
                  <a:gd name="T13" fmla="*/ 2597 h 2605"/>
                  <a:gd name="T14" fmla="*/ 1188 w 2369"/>
                  <a:gd name="T15" fmla="*/ 2605 h 2605"/>
                  <a:gd name="T16" fmla="*/ 1149 w 2369"/>
                  <a:gd name="T17" fmla="*/ 2597 h 2605"/>
                  <a:gd name="T18" fmla="*/ 62 w 2369"/>
                  <a:gd name="T19" fmla="*/ 1941 h 2605"/>
                  <a:gd name="T20" fmla="*/ 29 w 2369"/>
                  <a:gd name="T21" fmla="*/ 1910 h 2605"/>
                  <a:gd name="T22" fmla="*/ 11 w 2369"/>
                  <a:gd name="T23" fmla="*/ 1869 h 2605"/>
                  <a:gd name="T24" fmla="*/ 11 w 2369"/>
                  <a:gd name="T25" fmla="*/ 1822 h 2605"/>
                  <a:gd name="T26" fmla="*/ 29 w 2369"/>
                  <a:gd name="T27" fmla="*/ 1780 h 2605"/>
                  <a:gd name="T28" fmla="*/ 62 w 2369"/>
                  <a:gd name="T29" fmla="*/ 1749 h 2605"/>
                  <a:gd name="T30" fmla="*/ 1064 w 2369"/>
                  <a:gd name="T31" fmla="*/ 2142 h 2605"/>
                  <a:gd name="T32" fmla="*/ 1120 w 2369"/>
                  <a:gd name="T33" fmla="*/ 2167 h 2605"/>
                  <a:gd name="T34" fmla="*/ 1180 w 2369"/>
                  <a:gd name="T35" fmla="*/ 2175 h 2605"/>
                  <a:gd name="T36" fmla="*/ 1241 w 2369"/>
                  <a:gd name="T37" fmla="*/ 2167 h 2605"/>
                  <a:gd name="T38" fmla="*/ 1297 w 2369"/>
                  <a:gd name="T39" fmla="*/ 2142 h 2605"/>
                  <a:gd name="T40" fmla="*/ 2126 w 2369"/>
                  <a:gd name="T41" fmla="*/ 1096 h 2605"/>
                  <a:gd name="T42" fmla="*/ 2326 w 2369"/>
                  <a:gd name="T43" fmla="*/ 1220 h 2605"/>
                  <a:gd name="T44" fmla="*/ 2353 w 2369"/>
                  <a:gd name="T45" fmla="*/ 1257 h 2605"/>
                  <a:gd name="T46" fmla="*/ 2362 w 2369"/>
                  <a:gd name="T47" fmla="*/ 1302 h 2605"/>
                  <a:gd name="T48" fmla="*/ 2353 w 2369"/>
                  <a:gd name="T49" fmla="*/ 1347 h 2605"/>
                  <a:gd name="T50" fmla="*/ 2326 w 2369"/>
                  <a:gd name="T51" fmla="*/ 1384 h 2605"/>
                  <a:gd name="T52" fmla="*/ 1239 w 2369"/>
                  <a:gd name="T53" fmla="*/ 2046 h 2605"/>
                  <a:gd name="T54" fmla="*/ 1201 w 2369"/>
                  <a:gd name="T55" fmla="*/ 2060 h 2605"/>
                  <a:gd name="T56" fmla="*/ 1161 w 2369"/>
                  <a:gd name="T57" fmla="*/ 2060 h 2605"/>
                  <a:gd name="T58" fmla="*/ 1123 w 2369"/>
                  <a:gd name="T59" fmla="*/ 2046 h 2605"/>
                  <a:gd name="T60" fmla="*/ 36 w 2369"/>
                  <a:gd name="T61" fmla="*/ 1384 h 2605"/>
                  <a:gd name="T62" fmla="*/ 9 w 2369"/>
                  <a:gd name="T63" fmla="*/ 1347 h 2605"/>
                  <a:gd name="T64" fmla="*/ 0 w 2369"/>
                  <a:gd name="T65" fmla="*/ 1302 h 2605"/>
                  <a:gd name="T66" fmla="*/ 9 w 2369"/>
                  <a:gd name="T67" fmla="*/ 1257 h 2605"/>
                  <a:gd name="T68" fmla="*/ 36 w 2369"/>
                  <a:gd name="T69" fmla="*/ 1220 h 2605"/>
                  <a:gd name="T70" fmla="*/ 236 w 2369"/>
                  <a:gd name="T71" fmla="*/ 1096 h 2605"/>
                  <a:gd name="T72" fmla="*/ 1091 w 2369"/>
                  <a:gd name="T73" fmla="*/ 1613 h 2605"/>
                  <a:gd name="T74" fmla="*/ 1150 w 2369"/>
                  <a:gd name="T75" fmla="*/ 1630 h 2605"/>
                  <a:gd name="T76" fmla="*/ 1212 w 2369"/>
                  <a:gd name="T77" fmla="*/ 1630 h 2605"/>
                  <a:gd name="T78" fmla="*/ 1270 w 2369"/>
                  <a:gd name="T79" fmla="*/ 1613 h 2605"/>
                  <a:gd name="T80" fmla="*/ 2126 w 2369"/>
                  <a:gd name="T81" fmla="*/ 1096 h 2605"/>
                  <a:gd name="T82" fmla="*/ 1201 w 2369"/>
                  <a:gd name="T83" fmla="*/ 2 h 2605"/>
                  <a:gd name="T84" fmla="*/ 1239 w 2369"/>
                  <a:gd name="T85" fmla="*/ 16 h 2605"/>
                  <a:gd name="T86" fmla="*/ 2326 w 2369"/>
                  <a:gd name="T87" fmla="*/ 677 h 2605"/>
                  <a:gd name="T88" fmla="*/ 2353 w 2369"/>
                  <a:gd name="T89" fmla="*/ 714 h 2605"/>
                  <a:gd name="T90" fmla="*/ 2362 w 2369"/>
                  <a:gd name="T91" fmla="*/ 759 h 2605"/>
                  <a:gd name="T92" fmla="*/ 2353 w 2369"/>
                  <a:gd name="T93" fmla="*/ 804 h 2605"/>
                  <a:gd name="T94" fmla="*/ 2326 w 2369"/>
                  <a:gd name="T95" fmla="*/ 841 h 2605"/>
                  <a:gd name="T96" fmla="*/ 1239 w 2369"/>
                  <a:gd name="T97" fmla="*/ 1503 h 2605"/>
                  <a:gd name="T98" fmla="*/ 1201 w 2369"/>
                  <a:gd name="T99" fmla="*/ 1517 h 2605"/>
                  <a:gd name="T100" fmla="*/ 1161 w 2369"/>
                  <a:gd name="T101" fmla="*/ 1517 h 2605"/>
                  <a:gd name="T102" fmla="*/ 1123 w 2369"/>
                  <a:gd name="T103" fmla="*/ 1503 h 2605"/>
                  <a:gd name="T104" fmla="*/ 36 w 2369"/>
                  <a:gd name="T105" fmla="*/ 841 h 2605"/>
                  <a:gd name="T106" fmla="*/ 9 w 2369"/>
                  <a:gd name="T107" fmla="*/ 804 h 2605"/>
                  <a:gd name="T108" fmla="*/ 0 w 2369"/>
                  <a:gd name="T109" fmla="*/ 759 h 2605"/>
                  <a:gd name="T110" fmla="*/ 9 w 2369"/>
                  <a:gd name="T111" fmla="*/ 714 h 2605"/>
                  <a:gd name="T112" fmla="*/ 36 w 2369"/>
                  <a:gd name="T113" fmla="*/ 677 h 2605"/>
                  <a:gd name="T114" fmla="*/ 1123 w 2369"/>
                  <a:gd name="T115" fmla="*/ 16 h 2605"/>
                  <a:gd name="T116" fmla="*/ 1161 w 2369"/>
                  <a:gd name="T117" fmla="*/ 2 h 2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369" h="2605">
                    <a:moveTo>
                      <a:pt x="2131" y="1637"/>
                    </a:moveTo>
                    <a:lnTo>
                      <a:pt x="2316" y="1749"/>
                    </a:lnTo>
                    <a:lnTo>
                      <a:pt x="2333" y="1763"/>
                    </a:lnTo>
                    <a:lnTo>
                      <a:pt x="2349" y="1780"/>
                    </a:lnTo>
                    <a:lnTo>
                      <a:pt x="2360" y="1800"/>
                    </a:lnTo>
                    <a:lnTo>
                      <a:pt x="2367" y="1822"/>
                    </a:lnTo>
                    <a:lnTo>
                      <a:pt x="2369" y="1845"/>
                    </a:lnTo>
                    <a:lnTo>
                      <a:pt x="2367" y="1869"/>
                    </a:lnTo>
                    <a:lnTo>
                      <a:pt x="2360" y="1890"/>
                    </a:lnTo>
                    <a:lnTo>
                      <a:pt x="2349" y="1910"/>
                    </a:lnTo>
                    <a:lnTo>
                      <a:pt x="2333" y="1927"/>
                    </a:lnTo>
                    <a:lnTo>
                      <a:pt x="2316" y="1941"/>
                    </a:lnTo>
                    <a:lnTo>
                      <a:pt x="1246" y="2589"/>
                    </a:lnTo>
                    <a:lnTo>
                      <a:pt x="1229" y="2597"/>
                    </a:lnTo>
                    <a:lnTo>
                      <a:pt x="1208" y="2604"/>
                    </a:lnTo>
                    <a:lnTo>
                      <a:pt x="1188" y="2605"/>
                    </a:lnTo>
                    <a:lnTo>
                      <a:pt x="1168" y="2604"/>
                    </a:lnTo>
                    <a:lnTo>
                      <a:pt x="1149" y="2597"/>
                    </a:lnTo>
                    <a:lnTo>
                      <a:pt x="1130" y="2589"/>
                    </a:lnTo>
                    <a:lnTo>
                      <a:pt x="62" y="1941"/>
                    </a:lnTo>
                    <a:lnTo>
                      <a:pt x="43" y="1927"/>
                    </a:lnTo>
                    <a:lnTo>
                      <a:pt x="29" y="1910"/>
                    </a:lnTo>
                    <a:lnTo>
                      <a:pt x="18" y="1890"/>
                    </a:lnTo>
                    <a:lnTo>
                      <a:pt x="11" y="1869"/>
                    </a:lnTo>
                    <a:lnTo>
                      <a:pt x="8" y="1845"/>
                    </a:lnTo>
                    <a:lnTo>
                      <a:pt x="11" y="1822"/>
                    </a:lnTo>
                    <a:lnTo>
                      <a:pt x="18" y="1800"/>
                    </a:lnTo>
                    <a:lnTo>
                      <a:pt x="29" y="1780"/>
                    </a:lnTo>
                    <a:lnTo>
                      <a:pt x="43" y="1763"/>
                    </a:lnTo>
                    <a:lnTo>
                      <a:pt x="62" y="1749"/>
                    </a:lnTo>
                    <a:lnTo>
                      <a:pt x="240" y="1641"/>
                    </a:lnTo>
                    <a:lnTo>
                      <a:pt x="1064" y="2142"/>
                    </a:lnTo>
                    <a:lnTo>
                      <a:pt x="1091" y="2156"/>
                    </a:lnTo>
                    <a:lnTo>
                      <a:pt x="1120" y="2167"/>
                    </a:lnTo>
                    <a:lnTo>
                      <a:pt x="1150" y="2173"/>
                    </a:lnTo>
                    <a:lnTo>
                      <a:pt x="1180" y="2175"/>
                    </a:lnTo>
                    <a:lnTo>
                      <a:pt x="1212" y="2173"/>
                    </a:lnTo>
                    <a:lnTo>
                      <a:pt x="1241" y="2167"/>
                    </a:lnTo>
                    <a:lnTo>
                      <a:pt x="1270" y="2156"/>
                    </a:lnTo>
                    <a:lnTo>
                      <a:pt x="1297" y="2142"/>
                    </a:lnTo>
                    <a:lnTo>
                      <a:pt x="2131" y="1637"/>
                    </a:lnTo>
                    <a:close/>
                    <a:moveTo>
                      <a:pt x="2126" y="1096"/>
                    </a:moveTo>
                    <a:lnTo>
                      <a:pt x="2307" y="1206"/>
                    </a:lnTo>
                    <a:lnTo>
                      <a:pt x="2326" y="1220"/>
                    </a:lnTo>
                    <a:lnTo>
                      <a:pt x="2341" y="1237"/>
                    </a:lnTo>
                    <a:lnTo>
                      <a:pt x="2353" y="1257"/>
                    </a:lnTo>
                    <a:lnTo>
                      <a:pt x="2359" y="1279"/>
                    </a:lnTo>
                    <a:lnTo>
                      <a:pt x="2362" y="1302"/>
                    </a:lnTo>
                    <a:lnTo>
                      <a:pt x="2359" y="1326"/>
                    </a:lnTo>
                    <a:lnTo>
                      <a:pt x="2353" y="1347"/>
                    </a:lnTo>
                    <a:lnTo>
                      <a:pt x="2341" y="1367"/>
                    </a:lnTo>
                    <a:lnTo>
                      <a:pt x="2326" y="1384"/>
                    </a:lnTo>
                    <a:lnTo>
                      <a:pt x="2307" y="1399"/>
                    </a:lnTo>
                    <a:lnTo>
                      <a:pt x="1239" y="2046"/>
                    </a:lnTo>
                    <a:lnTo>
                      <a:pt x="1220" y="2055"/>
                    </a:lnTo>
                    <a:lnTo>
                      <a:pt x="1201" y="2060"/>
                    </a:lnTo>
                    <a:lnTo>
                      <a:pt x="1180" y="2062"/>
                    </a:lnTo>
                    <a:lnTo>
                      <a:pt x="1161" y="2060"/>
                    </a:lnTo>
                    <a:lnTo>
                      <a:pt x="1141" y="2055"/>
                    </a:lnTo>
                    <a:lnTo>
                      <a:pt x="1123" y="2046"/>
                    </a:lnTo>
                    <a:lnTo>
                      <a:pt x="55" y="1399"/>
                    </a:lnTo>
                    <a:lnTo>
                      <a:pt x="36" y="1384"/>
                    </a:lnTo>
                    <a:lnTo>
                      <a:pt x="21" y="1367"/>
                    </a:lnTo>
                    <a:lnTo>
                      <a:pt x="9" y="1347"/>
                    </a:lnTo>
                    <a:lnTo>
                      <a:pt x="3" y="1326"/>
                    </a:lnTo>
                    <a:lnTo>
                      <a:pt x="0" y="1302"/>
                    </a:lnTo>
                    <a:lnTo>
                      <a:pt x="3" y="1279"/>
                    </a:lnTo>
                    <a:lnTo>
                      <a:pt x="9" y="1257"/>
                    </a:lnTo>
                    <a:lnTo>
                      <a:pt x="21" y="1237"/>
                    </a:lnTo>
                    <a:lnTo>
                      <a:pt x="36" y="1220"/>
                    </a:lnTo>
                    <a:lnTo>
                      <a:pt x="55" y="1206"/>
                    </a:lnTo>
                    <a:lnTo>
                      <a:pt x="236" y="1096"/>
                    </a:lnTo>
                    <a:lnTo>
                      <a:pt x="1064" y="1599"/>
                    </a:lnTo>
                    <a:lnTo>
                      <a:pt x="1091" y="1613"/>
                    </a:lnTo>
                    <a:lnTo>
                      <a:pt x="1120" y="1624"/>
                    </a:lnTo>
                    <a:lnTo>
                      <a:pt x="1150" y="1630"/>
                    </a:lnTo>
                    <a:lnTo>
                      <a:pt x="1180" y="1632"/>
                    </a:lnTo>
                    <a:lnTo>
                      <a:pt x="1212" y="1630"/>
                    </a:lnTo>
                    <a:lnTo>
                      <a:pt x="1241" y="1624"/>
                    </a:lnTo>
                    <a:lnTo>
                      <a:pt x="1270" y="1613"/>
                    </a:lnTo>
                    <a:lnTo>
                      <a:pt x="1297" y="1599"/>
                    </a:lnTo>
                    <a:lnTo>
                      <a:pt x="2126" y="1096"/>
                    </a:lnTo>
                    <a:close/>
                    <a:moveTo>
                      <a:pt x="1181" y="0"/>
                    </a:moveTo>
                    <a:lnTo>
                      <a:pt x="1201" y="2"/>
                    </a:lnTo>
                    <a:lnTo>
                      <a:pt x="1221" y="7"/>
                    </a:lnTo>
                    <a:lnTo>
                      <a:pt x="1239" y="16"/>
                    </a:lnTo>
                    <a:lnTo>
                      <a:pt x="2307" y="663"/>
                    </a:lnTo>
                    <a:lnTo>
                      <a:pt x="2326" y="677"/>
                    </a:lnTo>
                    <a:lnTo>
                      <a:pt x="2341" y="694"/>
                    </a:lnTo>
                    <a:lnTo>
                      <a:pt x="2353" y="714"/>
                    </a:lnTo>
                    <a:lnTo>
                      <a:pt x="2359" y="736"/>
                    </a:lnTo>
                    <a:lnTo>
                      <a:pt x="2362" y="759"/>
                    </a:lnTo>
                    <a:lnTo>
                      <a:pt x="2359" y="782"/>
                    </a:lnTo>
                    <a:lnTo>
                      <a:pt x="2353" y="804"/>
                    </a:lnTo>
                    <a:lnTo>
                      <a:pt x="2341" y="824"/>
                    </a:lnTo>
                    <a:lnTo>
                      <a:pt x="2326" y="841"/>
                    </a:lnTo>
                    <a:lnTo>
                      <a:pt x="2307" y="856"/>
                    </a:lnTo>
                    <a:lnTo>
                      <a:pt x="1239" y="1503"/>
                    </a:lnTo>
                    <a:lnTo>
                      <a:pt x="1220" y="1512"/>
                    </a:lnTo>
                    <a:lnTo>
                      <a:pt x="1201" y="1517"/>
                    </a:lnTo>
                    <a:lnTo>
                      <a:pt x="1180" y="1519"/>
                    </a:lnTo>
                    <a:lnTo>
                      <a:pt x="1161" y="1517"/>
                    </a:lnTo>
                    <a:lnTo>
                      <a:pt x="1141" y="1512"/>
                    </a:lnTo>
                    <a:lnTo>
                      <a:pt x="1123" y="1503"/>
                    </a:lnTo>
                    <a:lnTo>
                      <a:pt x="55" y="856"/>
                    </a:lnTo>
                    <a:lnTo>
                      <a:pt x="36" y="841"/>
                    </a:lnTo>
                    <a:lnTo>
                      <a:pt x="21" y="824"/>
                    </a:lnTo>
                    <a:lnTo>
                      <a:pt x="9" y="804"/>
                    </a:lnTo>
                    <a:lnTo>
                      <a:pt x="3" y="782"/>
                    </a:lnTo>
                    <a:lnTo>
                      <a:pt x="0" y="759"/>
                    </a:lnTo>
                    <a:lnTo>
                      <a:pt x="3" y="736"/>
                    </a:lnTo>
                    <a:lnTo>
                      <a:pt x="9" y="714"/>
                    </a:lnTo>
                    <a:lnTo>
                      <a:pt x="21" y="694"/>
                    </a:lnTo>
                    <a:lnTo>
                      <a:pt x="36" y="677"/>
                    </a:lnTo>
                    <a:lnTo>
                      <a:pt x="55" y="663"/>
                    </a:lnTo>
                    <a:lnTo>
                      <a:pt x="1123" y="16"/>
                    </a:lnTo>
                    <a:lnTo>
                      <a:pt x="1141" y="7"/>
                    </a:lnTo>
                    <a:lnTo>
                      <a:pt x="1161" y="2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30">
                <a:extLst>
                  <a:ext uri="{FF2B5EF4-FFF2-40B4-BE49-F238E27FC236}">
                    <a16:creationId xmlns:a16="http://schemas.microsoft.com/office/drawing/2014/main" id="{E9713783-E255-DC4A-9F8F-F0CF93D010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36833" y="2526882"/>
                <a:ext cx="521140" cy="577158"/>
              </a:xfrm>
              <a:custGeom>
                <a:avLst/>
                <a:gdLst>
                  <a:gd name="T0" fmla="*/ 1909 w 2144"/>
                  <a:gd name="T1" fmla="*/ 1591 h 2381"/>
                  <a:gd name="T2" fmla="*/ 2144 w 2144"/>
                  <a:gd name="T3" fmla="*/ 1733 h 2381"/>
                  <a:gd name="T4" fmla="*/ 1075 w 2144"/>
                  <a:gd name="T5" fmla="*/ 2381 h 2381"/>
                  <a:gd name="T6" fmla="*/ 7 w 2144"/>
                  <a:gd name="T7" fmla="*/ 1733 h 2381"/>
                  <a:gd name="T8" fmla="*/ 235 w 2144"/>
                  <a:gd name="T9" fmla="*/ 1596 h 2381"/>
                  <a:gd name="T10" fmla="*/ 951 w 2144"/>
                  <a:gd name="T11" fmla="*/ 2030 h 2381"/>
                  <a:gd name="T12" fmla="*/ 978 w 2144"/>
                  <a:gd name="T13" fmla="*/ 2044 h 2381"/>
                  <a:gd name="T14" fmla="*/ 1007 w 2144"/>
                  <a:gd name="T15" fmla="*/ 2055 h 2381"/>
                  <a:gd name="T16" fmla="*/ 1037 w 2144"/>
                  <a:gd name="T17" fmla="*/ 2061 h 2381"/>
                  <a:gd name="T18" fmla="*/ 1067 w 2144"/>
                  <a:gd name="T19" fmla="*/ 2063 h 2381"/>
                  <a:gd name="T20" fmla="*/ 1099 w 2144"/>
                  <a:gd name="T21" fmla="*/ 2061 h 2381"/>
                  <a:gd name="T22" fmla="*/ 1128 w 2144"/>
                  <a:gd name="T23" fmla="*/ 2055 h 2381"/>
                  <a:gd name="T24" fmla="*/ 1157 w 2144"/>
                  <a:gd name="T25" fmla="*/ 2044 h 2381"/>
                  <a:gd name="T26" fmla="*/ 1184 w 2144"/>
                  <a:gd name="T27" fmla="*/ 2030 h 2381"/>
                  <a:gd name="T28" fmla="*/ 1909 w 2144"/>
                  <a:gd name="T29" fmla="*/ 1591 h 2381"/>
                  <a:gd name="T30" fmla="*/ 1905 w 2144"/>
                  <a:gd name="T31" fmla="*/ 1050 h 2381"/>
                  <a:gd name="T32" fmla="*/ 2136 w 2144"/>
                  <a:gd name="T33" fmla="*/ 1190 h 2381"/>
                  <a:gd name="T34" fmla="*/ 1067 w 2144"/>
                  <a:gd name="T35" fmla="*/ 1838 h 2381"/>
                  <a:gd name="T36" fmla="*/ 0 w 2144"/>
                  <a:gd name="T37" fmla="*/ 1190 h 2381"/>
                  <a:gd name="T38" fmla="*/ 230 w 2144"/>
                  <a:gd name="T39" fmla="*/ 1050 h 2381"/>
                  <a:gd name="T40" fmla="*/ 951 w 2144"/>
                  <a:gd name="T41" fmla="*/ 1487 h 2381"/>
                  <a:gd name="T42" fmla="*/ 978 w 2144"/>
                  <a:gd name="T43" fmla="*/ 1501 h 2381"/>
                  <a:gd name="T44" fmla="*/ 1007 w 2144"/>
                  <a:gd name="T45" fmla="*/ 1512 h 2381"/>
                  <a:gd name="T46" fmla="*/ 1037 w 2144"/>
                  <a:gd name="T47" fmla="*/ 1518 h 2381"/>
                  <a:gd name="T48" fmla="*/ 1067 w 2144"/>
                  <a:gd name="T49" fmla="*/ 1520 h 2381"/>
                  <a:gd name="T50" fmla="*/ 1099 w 2144"/>
                  <a:gd name="T51" fmla="*/ 1518 h 2381"/>
                  <a:gd name="T52" fmla="*/ 1128 w 2144"/>
                  <a:gd name="T53" fmla="*/ 1512 h 2381"/>
                  <a:gd name="T54" fmla="*/ 1157 w 2144"/>
                  <a:gd name="T55" fmla="*/ 1501 h 2381"/>
                  <a:gd name="T56" fmla="*/ 1184 w 2144"/>
                  <a:gd name="T57" fmla="*/ 1487 h 2381"/>
                  <a:gd name="T58" fmla="*/ 1905 w 2144"/>
                  <a:gd name="T59" fmla="*/ 1050 h 2381"/>
                  <a:gd name="T60" fmla="*/ 1068 w 2144"/>
                  <a:gd name="T61" fmla="*/ 0 h 2381"/>
                  <a:gd name="T62" fmla="*/ 2136 w 2144"/>
                  <a:gd name="T63" fmla="*/ 647 h 2381"/>
                  <a:gd name="T64" fmla="*/ 1067 w 2144"/>
                  <a:gd name="T65" fmla="*/ 1295 h 2381"/>
                  <a:gd name="T66" fmla="*/ 0 w 2144"/>
                  <a:gd name="T67" fmla="*/ 647 h 2381"/>
                  <a:gd name="T68" fmla="*/ 1068 w 2144"/>
                  <a:gd name="T69" fmla="*/ 0 h 2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44" h="2381">
                    <a:moveTo>
                      <a:pt x="1909" y="1591"/>
                    </a:moveTo>
                    <a:lnTo>
                      <a:pt x="2144" y="1733"/>
                    </a:lnTo>
                    <a:lnTo>
                      <a:pt x="1075" y="2381"/>
                    </a:lnTo>
                    <a:lnTo>
                      <a:pt x="7" y="1733"/>
                    </a:lnTo>
                    <a:lnTo>
                      <a:pt x="235" y="1596"/>
                    </a:lnTo>
                    <a:lnTo>
                      <a:pt x="951" y="2030"/>
                    </a:lnTo>
                    <a:lnTo>
                      <a:pt x="978" y="2044"/>
                    </a:lnTo>
                    <a:lnTo>
                      <a:pt x="1007" y="2055"/>
                    </a:lnTo>
                    <a:lnTo>
                      <a:pt x="1037" y="2061"/>
                    </a:lnTo>
                    <a:lnTo>
                      <a:pt x="1067" y="2063"/>
                    </a:lnTo>
                    <a:lnTo>
                      <a:pt x="1099" y="2061"/>
                    </a:lnTo>
                    <a:lnTo>
                      <a:pt x="1128" y="2055"/>
                    </a:lnTo>
                    <a:lnTo>
                      <a:pt x="1157" y="2044"/>
                    </a:lnTo>
                    <a:lnTo>
                      <a:pt x="1184" y="2030"/>
                    </a:lnTo>
                    <a:lnTo>
                      <a:pt x="1909" y="1591"/>
                    </a:lnTo>
                    <a:close/>
                    <a:moveTo>
                      <a:pt x="1905" y="1050"/>
                    </a:moveTo>
                    <a:lnTo>
                      <a:pt x="2136" y="1190"/>
                    </a:lnTo>
                    <a:lnTo>
                      <a:pt x="1067" y="1838"/>
                    </a:lnTo>
                    <a:lnTo>
                      <a:pt x="0" y="1190"/>
                    </a:lnTo>
                    <a:lnTo>
                      <a:pt x="230" y="1050"/>
                    </a:lnTo>
                    <a:lnTo>
                      <a:pt x="951" y="1487"/>
                    </a:lnTo>
                    <a:lnTo>
                      <a:pt x="978" y="1501"/>
                    </a:lnTo>
                    <a:lnTo>
                      <a:pt x="1007" y="1512"/>
                    </a:lnTo>
                    <a:lnTo>
                      <a:pt x="1037" y="1518"/>
                    </a:lnTo>
                    <a:lnTo>
                      <a:pt x="1067" y="1520"/>
                    </a:lnTo>
                    <a:lnTo>
                      <a:pt x="1099" y="1518"/>
                    </a:lnTo>
                    <a:lnTo>
                      <a:pt x="1128" y="1512"/>
                    </a:lnTo>
                    <a:lnTo>
                      <a:pt x="1157" y="1501"/>
                    </a:lnTo>
                    <a:lnTo>
                      <a:pt x="1184" y="1487"/>
                    </a:lnTo>
                    <a:lnTo>
                      <a:pt x="1905" y="1050"/>
                    </a:lnTo>
                    <a:close/>
                    <a:moveTo>
                      <a:pt x="1068" y="0"/>
                    </a:moveTo>
                    <a:lnTo>
                      <a:pt x="2136" y="647"/>
                    </a:lnTo>
                    <a:lnTo>
                      <a:pt x="1067" y="1295"/>
                    </a:lnTo>
                    <a:lnTo>
                      <a:pt x="0" y="647"/>
                    </a:lnTo>
                    <a:lnTo>
                      <a:pt x="1068" y="0"/>
                    </a:lnTo>
                    <a:close/>
                  </a:path>
                </a:pathLst>
              </a:custGeom>
              <a:solidFill>
                <a:srgbClr val="FFC8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31">
                <a:extLst>
                  <a:ext uri="{FF2B5EF4-FFF2-40B4-BE49-F238E27FC236}">
                    <a16:creationId xmlns:a16="http://schemas.microsoft.com/office/drawing/2014/main" id="{13516DB0-E31C-1E4C-88E8-438F646C8D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87759" y="2555740"/>
                <a:ext cx="470215" cy="517745"/>
              </a:xfrm>
              <a:custGeom>
                <a:avLst/>
                <a:gdLst>
                  <a:gd name="T0" fmla="*/ 1120 w 1934"/>
                  <a:gd name="T1" fmla="*/ 1941 h 2135"/>
                  <a:gd name="T2" fmla="*/ 1163 w 1934"/>
                  <a:gd name="T3" fmla="*/ 2050 h 2135"/>
                  <a:gd name="T4" fmla="*/ 1066 w 1934"/>
                  <a:gd name="T5" fmla="*/ 2110 h 2135"/>
                  <a:gd name="T6" fmla="*/ 1022 w 1934"/>
                  <a:gd name="T7" fmla="*/ 2001 h 2135"/>
                  <a:gd name="T8" fmla="*/ 1091 w 1934"/>
                  <a:gd name="T9" fmla="*/ 1843 h 2135"/>
                  <a:gd name="T10" fmla="*/ 425 w 1934"/>
                  <a:gd name="T11" fmla="*/ 1771 h 2135"/>
                  <a:gd name="T12" fmla="*/ 468 w 1934"/>
                  <a:gd name="T13" fmla="*/ 1894 h 2135"/>
                  <a:gd name="T14" fmla="*/ 494 w 1934"/>
                  <a:gd name="T15" fmla="*/ 1990 h 2135"/>
                  <a:gd name="T16" fmla="*/ 504 w 1934"/>
                  <a:gd name="T17" fmla="*/ 2046 h 2135"/>
                  <a:gd name="T18" fmla="*/ 346 w 1934"/>
                  <a:gd name="T19" fmla="*/ 1884 h 2135"/>
                  <a:gd name="T20" fmla="*/ 288 w 1934"/>
                  <a:gd name="T21" fmla="*/ 1740 h 2135"/>
                  <a:gd name="T22" fmla="*/ 200 w 1934"/>
                  <a:gd name="T23" fmla="*/ 1586 h 2135"/>
                  <a:gd name="T24" fmla="*/ 1806 w 1934"/>
                  <a:gd name="T25" fmla="*/ 1561 h 2135"/>
                  <a:gd name="T26" fmla="*/ 1821 w 1934"/>
                  <a:gd name="T27" fmla="*/ 1685 h 2135"/>
                  <a:gd name="T28" fmla="*/ 1576 w 1934"/>
                  <a:gd name="T29" fmla="*/ 1612 h 2135"/>
                  <a:gd name="T30" fmla="*/ 1404 w 1934"/>
                  <a:gd name="T31" fmla="*/ 1110 h 2135"/>
                  <a:gd name="T32" fmla="*/ 1444 w 1934"/>
                  <a:gd name="T33" fmla="*/ 1137 h 2135"/>
                  <a:gd name="T34" fmla="*/ 1453 w 1934"/>
                  <a:gd name="T35" fmla="*/ 1180 h 2135"/>
                  <a:gd name="T36" fmla="*/ 1413 w 1934"/>
                  <a:gd name="T37" fmla="*/ 1221 h 2135"/>
                  <a:gd name="T38" fmla="*/ 1342 w 1934"/>
                  <a:gd name="T39" fmla="*/ 1230 h 2135"/>
                  <a:gd name="T40" fmla="*/ 1289 w 1934"/>
                  <a:gd name="T41" fmla="*/ 1201 h 2135"/>
                  <a:gd name="T42" fmla="*/ 248 w 1934"/>
                  <a:gd name="T43" fmla="*/ 1102 h 2135"/>
                  <a:gd name="T44" fmla="*/ 307 w 1934"/>
                  <a:gd name="T45" fmla="*/ 1117 h 2135"/>
                  <a:gd name="T46" fmla="*/ 334 w 1934"/>
                  <a:gd name="T47" fmla="*/ 1157 h 2135"/>
                  <a:gd name="T48" fmla="*/ 311 w 1934"/>
                  <a:gd name="T49" fmla="*/ 1201 h 2135"/>
                  <a:gd name="T50" fmla="*/ 250 w 1934"/>
                  <a:gd name="T51" fmla="*/ 1221 h 2135"/>
                  <a:gd name="T52" fmla="*/ 188 w 1934"/>
                  <a:gd name="T53" fmla="*/ 1203 h 2135"/>
                  <a:gd name="T54" fmla="*/ 165 w 1934"/>
                  <a:gd name="T55" fmla="*/ 1160 h 2135"/>
                  <a:gd name="T56" fmla="*/ 191 w 1934"/>
                  <a:gd name="T57" fmla="*/ 1119 h 2135"/>
                  <a:gd name="T58" fmla="*/ 248 w 1934"/>
                  <a:gd name="T59" fmla="*/ 1102 h 2135"/>
                  <a:gd name="T60" fmla="*/ 953 w 1934"/>
                  <a:gd name="T61" fmla="*/ 607 h 2135"/>
                  <a:gd name="T62" fmla="*/ 1149 w 1934"/>
                  <a:gd name="T63" fmla="*/ 488 h 2135"/>
                  <a:gd name="T64" fmla="*/ 627 w 1934"/>
                  <a:gd name="T65" fmla="*/ 411 h 2135"/>
                  <a:gd name="T66" fmla="*/ 844 w 1934"/>
                  <a:gd name="T67" fmla="*/ 542 h 2135"/>
                  <a:gd name="T68" fmla="*/ 878 w 1934"/>
                  <a:gd name="T69" fmla="*/ 259 h 2135"/>
                  <a:gd name="T70" fmla="*/ 1069 w 1934"/>
                  <a:gd name="T71" fmla="*/ 12 h 2135"/>
                  <a:gd name="T72" fmla="*/ 1149 w 1934"/>
                  <a:gd name="T73" fmla="*/ 290 h 2135"/>
                  <a:gd name="T74" fmla="*/ 1394 w 1934"/>
                  <a:gd name="T75" fmla="*/ 209 h 2135"/>
                  <a:gd name="T76" fmla="*/ 1739 w 1934"/>
                  <a:gd name="T77" fmla="*/ 644 h 2135"/>
                  <a:gd name="T78" fmla="*/ 1262 w 1934"/>
                  <a:gd name="T79" fmla="*/ 934 h 2135"/>
                  <a:gd name="T80" fmla="*/ 433 w 1934"/>
                  <a:gd name="T81" fmla="*/ 921 h 2135"/>
                  <a:gd name="T82" fmla="*/ 374 w 1934"/>
                  <a:gd name="T83" fmla="*/ 563 h 2135"/>
                  <a:gd name="T84" fmla="*/ 265 w 1934"/>
                  <a:gd name="T85" fmla="*/ 498 h 2135"/>
                  <a:gd name="T86" fmla="*/ 306 w 1934"/>
                  <a:gd name="T87" fmla="*/ 219 h 2135"/>
                  <a:gd name="T88" fmla="*/ 769 w 1934"/>
                  <a:gd name="T89" fmla="*/ 193 h 2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934" h="2135">
                    <a:moveTo>
                      <a:pt x="1091" y="1843"/>
                    </a:moveTo>
                    <a:lnTo>
                      <a:pt x="1105" y="1894"/>
                    </a:lnTo>
                    <a:lnTo>
                      <a:pt x="1120" y="1941"/>
                    </a:lnTo>
                    <a:lnTo>
                      <a:pt x="1135" y="1982"/>
                    </a:lnTo>
                    <a:lnTo>
                      <a:pt x="1150" y="2019"/>
                    </a:lnTo>
                    <a:lnTo>
                      <a:pt x="1163" y="2050"/>
                    </a:lnTo>
                    <a:lnTo>
                      <a:pt x="1176" y="2077"/>
                    </a:lnTo>
                    <a:lnTo>
                      <a:pt x="1079" y="2135"/>
                    </a:lnTo>
                    <a:lnTo>
                      <a:pt x="1066" y="2110"/>
                    </a:lnTo>
                    <a:lnTo>
                      <a:pt x="1052" y="2078"/>
                    </a:lnTo>
                    <a:lnTo>
                      <a:pt x="1037" y="2042"/>
                    </a:lnTo>
                    <a:lnTo>
                      <a:pt x="1022" y="2001"/>
                    </a:lnTo>
                    <a:lnTo>
                      <a:pt x="1006" y="1954"/>
                    </a:lnTo>
                    <a:lnTo>
                      <a:pt x="991" y="1904"/>
                    </a:lnTo>
                    <a:lnTo>
                      <a:pt x="1091" y="1843"/>
                    </a:lnTo>
                    <a:close/>
                    <a:moveTo>
                      <a:pt x="200" y="1586"/>
                    </a:moveTo>
                    <a:lnTo>
                      <a:pt x="527" y="1784"/>
                    </a:lnTo>
                    <a:lnTo>
                      <a:pt x="425" y="1771"/>
                    </a:lnTo>
                    <a:lnTo>
                      <a:pt x="442" y="1814"/>
                    </a:lnTo>
                    <a:lnTo>
                      <a:pt x="456" y="1855"/>
                    </a:lnTo>
                    <a:lnTo>
                      <a:pt x="468" y="1894"/>
                    </a:lnTo>
                    <a:lnTo>
                      <a:pt x="478" y="1930"/>
                    </a:lnTo>
                    <a:lnTo>
                      <a:pt x="486" y="1962"/>
                    </a:lnTo>
                    <a:lnTo>
                      <a:pt x="494" y="1990"/>
                    </a:lnTo>
                    <a:lnTo>
                      <a:pt x="499" y="2014"/>
                    </a:lnTo>
                    <a:lnTo>
                      <a:pt x="502" y="2033"/>
                    </a:lnTo>
                    <a:lnTo>
                      <a:pt x="504" y="2046"/>
                    </a:lnTo>
                    <a:lnTo>
                      <a:pt x="371" y="1965"/>
                    </a:lnTo>
                    <a:lnTo>
                      <a:pt x="359" y="1926"/>
                    </a:lnTo>
                    <a:lnTo>
                      <a:pt x="346" y="1884"/>
                    </a:lnTo>
                    <a:lnTo>
                      <a:pt x="330" y="1838"/>
                    </a:lnTo>
                    <a:lnTo>
                      <a:pt x="310" y="1790"/>
                    </a:lnTo>
                    <a:lnTo>
                      <a:pt x="288" y="1740"/>
                    </a:lnTo>
                    <a:lnTo>
                      <a:pt x="262" y="1688"/>
                    </a:lnTo>
                    <a:lnTo>
                      <a:pt x="233" y="1636"/>
                    </a:lnTo>
                    <a:lnTo>
                      <a:pt x="200" y="1586"/>
                    </a:lnTo>
                    <a:close/>
                    <a:moveTo>
                      <a:pt x="1638" y="1512"/>
                    </a:moveTo>
                    <a:lnTo>
                      <a:pt x="1720" y="1535"/>
                    </a:lnTo>
                    <a:lnTo>
                      <a:pt x="1806" y="1561"/>
                    </a:lnTo>
                    <a:lnTo>
                      <a:pt x="1893" y="1592"/>
                    </a:lnTo>
                    <a:lnTo>
                      <a:pt x="1934" y="1617"/>
                    </a:lnTo>
                    <a:lnTo>
                      <a:pt x="1821" y="1685"/>
                    </a:lnTo>
                    <a:lnTo>
                      <a:pt x="1737" y="1658"/>
                    </a:lnTo>
                    <a:lnTo>
                      <a:pt x="1656" y="1633"/>
                    </a:lnTo>
                    <a:lnTo>
                      <a:pt x="1576" y="1612"/>
                    </a:lnTo>
                    <a:lnTo>
                      <a:pt x="1499" y="1595"/>
                    </a:lnTo>
                    <a:lnTo>
                      <a:pt x="1638" y="1512"/>
                    </a:lnTo>
                    <a:close/>
                    <a:moveTo>
                      <a:pt x="1404" y="1110"/>
                    </a:moveTo>
                    <a:lnTo>
                      <a:pt x="1420" y="1117"/>
                    </a:lnTo>
                    <a:lnTo>
                      <a:pt x="1434" y="1126"/>
                    </a:lnTo>
                    <a:lnTo>
                      <a:pt x="1444" y="1137"/>
                    </a:lnTo>
                    <a:lnTo>
                      <a:pt x="1452" y="1149"/>
                    </a:lnTo>
                    <a:lnTo>
                      <a:pt x="1455" y="1163"/>
                    </a:lnTo>
                    <a:lnTo>
                      <a:pt x="1453" y="1180"/>
                    </a:lnTo>
                    <a:lnTo>
                      <a:pt x="1444" y="1196"/>
                    </a:lnTo>
                    <a:lnTo>
                      <a:pt x="1432" y="1210"/>
                    </a:lnTo>
                    <a:lnTo>
                      <a:pt x="1413" y="1221"/>
                    </a:lnTo>
                    <a:lnTo>
                      <a:pt x="1391" y="1229"/>
                    </a:lnTo>
                    <a:lnTo>
                      <a:pt x="1366" y="1231"/>
                    </a:lnTo>
                    <a:lnTo>
                      <a:pt x="1342" y="1230"/>
                    </a:lnTo>
                    <a:lnTo>
                      <a:pt x="1321" y="1223"/>
                    </a:lnTo>
                    <a:lnTo>
                      <a:pt x="1303" y="1214"/>
                    </a:lnTo>
                    <a:lnTo>
                      <a:pt x="1289" y="1201"/>
                    </a:lnTo>
                    <a:lnTo>
                      <a:pt x="1279" y="1185"/>
                    </a:lnTo>
                    <a:lnTo>
                      <a:pt x="1404" y="1110"/>
                    </a:lnTo>
                    <a:close/>
                    <a:moveTo>
                      <a:pt x="248" y="1102"/>
                    </a:moveTo>
                    <a:lnTo>
                      <a:pt x="271" y="1103"/>
                    </a:lnTo>
                    <a:lnTo>
                      <a:pt x="290" y="1108"/>
                    </a:lnTo>
                    <a:lnTo>
                      <a:pt x="307" y="1117"/>
                    </a:lnTo>
                    <a:lnTo>
                      <a:pt x="320" y="1127"/>
                    </a:lnTo>
                    <a:lnTo>
                      <a:pt x="330" y="1141"/>
                    </a:lnTo>
                    <a:lnTo>
                      <a:pt x="334" y="1157"/>
                    </a:lnTo>
                    <a:lnTo>
                      <a:pt x="332" y="1173"/>
                    </a:lnTo>
                    <a:lnTo>
                      <a:pt x="325" y="1188"/>
                    </a:lnTo>
                    <a:lnTo>
                      <a:pt x="311" y="1201"/>
                    </a:lnTo>
                    <a:lnTo>
                      <a:pt x="294" y="1212"/>
                    </a:lnTo>
                    <a:lnTo>
                      <a:pt x="273" y="1218"/>
                    </a:lnTo>
                    <a:lnTo>
                      <a:pt x="250" y="1221"/>
                    </a:lnTo>
                    <a:lnTo>
                      <a:pt x="226" y="1219"/>
                    </a:lnTo>
                    <a:lnTo>
                      <a:pt x="205" y="1213"/>
                    </a:lnTo>
                    <a:lnTo>
                      <a:pt x="188" y="1203"/>
                    </a:lnTo>
                    <a:lnTo>
                      <a:pt x="176" y="1191"/>
                    </a:lnTo>
                    <a:lnTo>
                      <a:pt x="167" y="1177"/>
                    </a:lnTo>
                    <a:lnTo>
                      <a:pt x="165" y="1160"/>
                    </a:lnTo>
                    <a:lnTo>
                      <a:pt x="169" y="1145"/>
                    </a:lnTo>
                    <a:lnTo>
                      <a:pt x="178" y="1130"/>
                    </a:lnTo>
                    <a:lnTo>
                      <a:pt x="191" y="1119"/>
                    </a:lnTo>
                    <a:lnTo>
                      <a:pt x="207" y="1110"/>
                    </a:lnTo>
                    <a:lnTo>
                      <a:pt x="227" y="1104"/>
                    </a:lnTo>
                    <a:lnTo>
                      <a:pt x="248" y="1102"/>
                    </a:lnTo>
                    <a:close/>
                    <a:moveTo>
                      <a:pt x="1149" y="488"/>
                    </a:moveTo>
                    <a:lnTo>
                      <a:pt x="1062" y="541"/>
                    </a:lnTo>
                    <a:lnTo>
                      <a:pt x="953" y="607"/>
                    </a:lnTo>
                    <a:lnTo>
                      <a:pt x="810" y="694"/>
                    </a:lnTo>
                    <a:lnTo>
                      <a:pt x="1149" y="897"/>
                    </a:lnTo>
                    <a:lnTo>
                      <a:pt x="1149" y="488"/>
                    </a:lnTo>
                    <a:close/>
                    <a:moveTo>
                      <a:pt x="878" y="259"/>
                    </a:moveTo>
                    <a:lnTo>
                      <a:pt x="735" y="346"/>
                    </a:lnTo>
                    <a:lnTo>
                      <a:pt x="627" y="411"/>
                    </a:lnTo>
                    <a:lnTo>
                      <a:pt x="483" y="498"/>
                    </a:lnTo>
                    <a:lnTo>
                      <a:pt x="701" y="629"/>
                    </a:lnTo>
                    <a:lnTo>
                      <a:pt x="844" y="542"/>
                    </a:lnTo>
                    <a:lnTo>
                      <a:pt x="953" y="475"/>
                    </a:lnTo>
                    <a:lnTo>
                      <a:pt x="1096" y="389"/>
                    </a:lnTo>
                    <a:lnTo>
                      <a:pt x="878" y="259"/>
                    </a:lnTo>
                    <a:close/>
                    <a:moveTo>
                      <a:pt x="667" y="0"/>
                    </a:moveTo>
                    <a:lnTo>
                      <a:pt x="878" y="127"/>
                    </a:lnTo>
                    <a:lnTo>
                      <a:pt x="1069" y="12"/>
                    </a:lnTo>
                    <a:lnTo>
                      <a:pt x="1177" y="77"/>
                    </a:lnTo>
                    <a:lnTo>
                      <a:pt x="987" y="192"/>
                    </a:lnTo>
                    <a:lnTo>
                      <a:pt x="1149" y="290"/>
                    </a:lnTo>
                    <a:lnTo>
                      <a:pt x="1204" y="323"/>
                    </a:lnTo>
                    <a:lnTo>
                      <a:pt x="1262" y="290"/>
                    </a:lnTo>
                    <a:lnTo>
                      <a:pt x="1394" y="209"/>
                    </a:lnTo>
                    <a:lnTo>
                      <a:pt x="1502" y="275"/>
                    </a:lnTo>
                    <a:lnTo>
                      <a:pt x="1313" y="389"/>
                    </a:lnTo>
                    <a:lnTo>
                      <a:pt x="1739" y="644"/>
                    </a:lnTo>
                    <a:lnTo>
                      <a:pt x="1631" y="710"/>
                    </a:lnTo>
                    <a:lnTo>
                      <a:pt x="1262" y="488"/>
                    </a:lnTo>
                    <a:lnTo>
                      <a:pt x="1262" y="934"/>
                    </a:lnTo>
                    <a:lnTo>
                      <a:pt x="1127" y="1015"/>
                    </a:lnTo>
                    <a:lnTo>
                      <a:pt x="702" y="760"/>
                    </a:lnTo>
                    <a:lnTo>
                      <a:pt x="433" y="921"/>
                    </a:lnTo>
                    <a:lnTo>
                      <a:pt x="326" y="856"/>
                    </a:lnTo>
                    <a:lnTo>
                      <a:pt x="592" y="694"/>
                    </a:lnTo>
                    <a:lnTo>
                      <a:pt x="374" y="563"/>
                    </a:lnTo>
                    <a:lnTo>
                      <a:pt x="109" y="725"/>
                    </a:lnTo>
                    <a:lnTo>
                      <a:pt x="0" y="658"/>
                    </a:lnTo>
                    <a:lnTo>
                      <a:pt x="265" y="498"/>
                    </a:lnTo>
                    <a:lnTo>
                      <a:pt x="374" y="432"/>
                    </a:lnTo>
                    <a:lnTo>
                      <a:pt x="518" y="346"/>
                    </a:lnTo>
                    <a:lnTo>
                      <a:pt x="306" y="219"/>
                    </a:lnTo>
                    <a:lnTo>
                      <a:pt x="414" y="152"/>
                    </a:lnTo>
                    <a:lnTo>
                      <a:pt x="627" y="280"/>
                    </a:lnTo>
                    <a:lnTo>
                      <a:pt x="769" y="193"/>
                    </a:lnTo>
                    <a:lnTo>
                      <a:pt x="558" y="66"/>
                    </a:lnTo>
                    <a:lnTo>
                      <a:pt x="667" y="0"/>
                    </a:lnTo>
                    <a:close/>
                  </a:path>
                </a:pathLst>
              </a:custGeom>
              <a:solidFill>
                <a:srgbClr val="FF883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35" name="Layers Text">
              <a:extLst>
                <a:ext uri="{FF2B5EF4-FFF2-40B4-BE49-F238E27FC236}">
                  <a16:creationId xmlns:a16="http://schemas.microsoft.com/office/drawing/2014/main" id="{2589F4C4-D495-BF4B-BF16-5562E5E86EA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85293" y="3452868"/>
              <a:ext cx="987473" cy="3691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/>
            <a:p>
              <a:pPr algn="ctr" eaLnBrk="0" hangingPunct="0"/>
              <a:r>
                <a:rPr lang="en-US" sz="1200" dirty="0">
                  <a:ea typeface="+mn-ea"/>
                  <a:cs typeface="+mn-cs"/>
                </a:rPr>
                <a:t>Layers</a:t>
              </a:r>
            </a:p>
          </p:txBody>
        </p:sp>
      </p:grpSp>
      <p:grpSp>
        <p:nvGrpSpPr>
          <p:cNvPr id="451" name="Webmap">
            <a:extLst>
              <a:ext uri="{FF2B5EF4-FFF2-40B4-BE49-F238E27FC236}">
                <a16:creationId xmlns:a16="http://schemas.microsoft.com/office/drawing/2014/main" id="{5B28AFA8-6357-154E-9F87-25B0DC1AF1DF}"/>
              </a:ext>
            </a:extLst>
          </p:cNvPr>
          <p:cNvGrpSpPr/>
          <p:nvPr/>
        </p:nvGrpSpPr>
        <p:grpSpPr>
          <a:xfrm>
            <a:off x="856488" y="2971800"/>
            <a:ext cx="2514600" cy="1828800"/>
            <a:chOff x="648389" y="3014981"/>
            <a:chExt cx="2447654" cy="1798253"/>
          </a:xfrm>
        </p:grpSpPr>
        <p:grpSp>
          <p:nvGrpSpPr>
            <p:cNvPr id="452" name="Webmap Icon">
              <a:extLst>
                <a:ext uri="{FF2B5EF4-FFF2-40B4-BE49-F238E27FC236}">
                  <a16:creationId xmlns:a16="http://schemas.microsoft.com/office/drawing/2014/main" id="{67E7C85F-8387-4A49-8DFB-D6FE1063759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60393" y="3983285"/>
              <a:ext cx="1105753" cy="829949"/>
              <a:chOff x="8596313" y="3111500"/>
              <a:chExt cx="536575" cy="409575"/>
            </a:xfrm>
          </p:grpSpPr>
          <p:sp>
            <p:nvSpPr>
              <p:cNvPr id="454" name="Freeform 141">
                <a:extLst>
                  <a:ext uri="{FF2B5EF4-FFF2-40B4-BE49-F238E27FC236}">
                    <a16:creationId xmlns:a16="http://schemas.microsoft.com/office/drawing/2014/main" id="{83ADD859-621F-A144-9668-0B7E0DE721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313" y="3111500"/>
                <a:ext cx="536575" cy="409575"/>
              </a:xfrm>
              <a:custGeom>
                <a:avLst/>
                <a:gdLst>
                  <a:gd name="T0" fmla="*/ 113 w 2362"/>
                  <a:gd name="T1" fmla="*/ 0 h 1800"/>
                  <a:gd name="T2" fmla="*/ 2249 w 2362"/>
                  <a:gd name="T3" fmla="*/ 0 h 1800"/>
                  <a:gd name="T4" fmla="*/ 2275 w 2362"/>
                  <a:gd name="T5" fmla="*/ 3 h 1800"/>
                  <a:gd name="T6" fmla="*/ 2299 w 2362"/>
                  <a:gd name="T7" fmla="*/ 12 h 1800"/>
                  <a:gd name="T8" fmla="*/ 2320 w 2362"/>
                  <a:gd name="T9" fmla="*/ 25 h 1800"/>
                  <a:gd name="T10" fmla="*/ 2337 w 2362"/>
                  <a:gd name="T11" fmla="*/ 42 h 1800"/>
                  <a:gd name="T12" fmla="*/ 2350 w 2362"/>
                  <a:gd name="T13" fmla="*/ 63 h 1800"/>
                  <a:gd name="T14" fmla="*/ 2359 w 2362"/>
                  <a:gd name="T15" fmla="*/ 87 h 1800"/>
                  <a:gd name="T16" fmla="*/ 2362 w 2362"/>
                  <a:gd name="T17" fmla="*/ 113 h 1800"/>
                  <a:gd name="T18" fmla="*/ 2362 w 2362"/>
                  <a:gd name="T19" fmla="*/ 1687 h 1800"/>
                  <a:gd name="T20" fmla="*/ 2359 w 2362"/>
                  <a:gd name="T21" fmla="*/ 1713 h 1800"/>
                  <a:gd name="T22" fmla="*/ 2350 w 2362"/>
                  <a:gd name="T23" fmla="*/ 1737 h 1800"/>
                  <a:gd name="T24" fmla="*/ 2337 w 2362"/>
                  <a:gd name="T25" fmla="*/ 1758 h 1800"/>
                  <a:gd name="T26" fmla="*/ 2320 w 2362"/>
                  <a:gd name="T27" fmla="*/ 1775 h 1800"/>
                  <a:gd name="T28" fmla="*/ 2299 w 2362"/>
                  <a:gd name="T29" fmla="*/ 1788 h 1800"/>
                  <a:gd name="T30" fmla="*/ 2275 w 2362"/>
                  <a:gd name="T31" fmla="*/ 1797 h 1800"/>
                  <a:gd name="T32" fmla="*/ 2249 w 2362"/>
                  <a:gd name="T33" fmla="*/ 1800 h 1800"/>
                  <a:gd name="T34" fmla="*/ 113 w 2362"/>
                  <a:gd name="T35" fmla="*/ 1800 h 1800"/>
                  <a:gd name="T36" fmla="*/ 87 w 2362"/>
                  <a:gd name="T37" fmla="*/ 1797 h 1800"/>
                  <a:gd name="T38" fmla="*/ 63 w 2362"/>
                  <a:gd name="T39" fmla="*/ 1788 h 1800"/>
                  <a:gd name="T40" fmla="*/ 42 w 2362"/>
                  <a:gd name="T41" fmla="*/ 1775 h 1800"/>
                  <a:gd name="T42" fmla="*/ 25 w 2362"/>
                  <a:gd name="T43" fmla="*/ 1758 h 1800"/>
                  <a:gd name="T44" fmla="*/ 12 w 2362"/>
                  <a:gd name="T45" fmla="*/ 1737 h 1800"/>
                  <a:gd name="T46" fmla="*/ 3 w 2362"/>
                  <a:gd name="T47" fmla="*/ 1713 h 1800"/>
                  <a:gd name="T48" fmla="*/ 0 w 2362"/>
                  <a:gd name="T49" fmla="*/ 1687 h 1800"/>
                  <a:gd name="T50" fmla="*/ 0 w 2362"/>
                  <a:gd name="T51" fmla="*/ 113 h 1800"/>
                  <a:gd name="T52" fmla="*/ 3 w 2362"/>
                  <a:gd name="T53" fmla="*/ 87 h 1800"/>
                  <a:gd name="T54" fmla="*/ 12 w 2362"/>
                  <a:gd name="T55" fmla="*/ 63 h 1800"/>
                  <a:gd name="T56" fmla="*/ 25 w 2362"/>
                  <a:gd name="T57" fmla="*/ 42 h 1800"/>
                  <a:gd name="T58" fmla="*/ 42 w 2362"/>
                  <a:gd name="T59" fmla="*/ 25 h 1800"/>
                  <a:gd name="T60" fmla="*/ 63 w 2362"/>
                  <a:gd name="T61" fmla="*/ 12 h 1800"/>
                  <a:gd name="T62" fmla="*/ 87 w 2362"/>
                  <a:gd name="T63" fmla="*/ 3 h 1800"/>
                  <a:gd name="T64" fmla="*/ 113 w 2362"/>
                  <a:gd name="T65" fmla="*/ 0 h 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2" h="1800">
                    <a:moveTo>
                      <a:pt x="113" y="0"/>
                    </a:moveTo>
                    <a:lnTo>
                      <a:pt x="2249" y="0"/>
                    </a:lnTo>
                    <a:lnTo>
                      <a:pt x="2275" y="3"/>
                    </a:lnTo>
                    <a:lnTo>
                      <a:pt x="2299" y="12"/>
                    </a:lnTo>
                    <a:lnTo>
                      <a:pt x="2320" y="25"/>
                    </a:lnTo>
                    <a:lnTo>
                      <a:pt x="2337" y="42"/>
                    </a:lnTo>
                    <a:lnTo>
                      <a:pt x="2350" y="63"/>
                    </a:lnTo>
                    <a:lnTo>
                      <a:pt x="2359" y="87"/>
                    </a:lnTo>
                    <a:lnTo>
                      <a:pt x="2362" y="113"/>
                    </a:lnTo>
                    <a:lnTo>
                      <a:pt x="2362" y="1687"/>
                    </a:lnTo>
                    <a:lnTo>
                      <a:pt x="2359" y="1713"/>
                    </a:lnTo>
                    <a:lnTo>
                      <a:pt x="2350" y="1737"/>
                    </a:lnTo>
                    <a:lnTo>
                      <a:pt x="2337" y="1758"/>
                    </a:lnTo>
                    <a:lnTo>
                      <a:pt x="2320" y="1775"/>
                    </a:lnTo>
                    <a:lnTo>
                      <a:pt x="2299" y="1788"/>
                    </a:lnTo>
                    <a:lnTo>
                      <a:pt x="2275" y="1797"/>
                    </a:lnTo>
                    <a:lnTo>
                      <a:pt x="2249" y="1800"/>
                    </a:lnTo>
                    <a:lnTo>
                      <a:pt x="113" y="1800"/>
                    </a:lnTo>
                    <a:lnTo>
                      <a:pt x="87" y="1797"/>
                    </a:lnTo>
                    <a:lnTo>
                      <a:pt x="63" y="1788"/>
                    </a:lnTo>
                    <a:lnTo>
                      <a:pt x="42" y="1775"/>
                    </a:lnTo>
                    <a:lnTo>
                      <a:pt x="25" y="1758"/>
                    </a:lnTo>
                    <a:lnTo>
                      <a:pt x="12" y="1737"/>
                    </a:lnTo>
                    <a:lnTo>
                      <a:pt x="3" y="1713"/>
                    </a:lnTo>
                    <a:lnTo>
                      <a:pt x="0" y="1687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8285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</a:endParaRPr>
              </a:p>
            </p:txBody>
          </p:sp>
          <p:sp>
            <p:nvSpPr>
              <p:cNvPr id="455" name="Rectangle 142">
                <a:extLst>
                  <a:ext uri="{FF2B5EF4-FFF2-40B4-BE49-F238E27FC236}">
                    <a16:creationId xmlns:a16="http://schemas.microsoft.com/office/drawing/2014/main" id="{F17AE43E-8836-4E4F-94FA-F76856E5E8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26501" y="3189288"/>
                <a:ext cx="228600" cy="254000"/>
              </a:xfrm>
              <a:prstGeom prst="rect">
                <a:avLst/>
              </a:prstGeom>
              <a:solidFill>
                <a:srgbClr val="7FD9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Freeform 143">
                <a:extLst>
                  <a:ext uri="{FF2B5EF4-FFF2-40B4-BE49-F238E27FC236}">
                    <a16:creationId xmlns:a16="http://schemas.microsoft.com/office/drawing/2014/main" id="{88D2ACC6-DB55-CC40-9ADF-0FEDCB735C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314 w 1012"/>
                  <a:gd name="T1" fmla="*/ 0 h 1124"/>
                  <a:gd name="T2" fmla="*/ 315 w 1012"/>
                  <a:gd name="T3" fmla="*/ 44 h 1124"/>
                  <a:gd name="T4" fmla="*/ 338 w 1012"/>
                  <a:gd name="T5" fmla="*/ 64 h 1124"/>
                  <a:gd name="T6" fmla="*/ 363 w 1012"/>
                  <a:gd name="T7" fmla="*/ 86 h 1124"/>
                  <a:gd name="T8" fmla="*/ 390 w 1012"/>
                  <a:gd name="T9" fmla="*/ 108 h 1124"/>
                  <a:gd name="T10" fmla="*/ 416 w 1012"/>
                  <a:gd name="T11" fmla="*/ 129 h 1124"/>
                  <a:gd name="T12" fmla="*/ 434 w 1012"/>
                  <a:gd name="T13" fmla="*/ 142 h 1124"/>
                  <a:gd name="T14" fmla="*/ 461 w 1012"/>
                  <a:gd name="T15" fmla="*/ 162 h 1124"/>
                  <a:gd name="T16" fmla="*/ 493 w 1012"/>
                  <a:gd name="T17" fmla="*/ 200 h 1124"/>
                  <a:gd name="T18" fmla="*/ 528 w 1012"/>
                  <a:gd name="T19" fmla="*/ 251 h 1124"/>
                  <a:gd name="T20" fmla="*/ 562 w 1012"/>
                  <a:gd name="T21" fmla="*/ 313 h 1124"/>
                  <a:gd name="T22" fmla="*/ 589 w 1012"/>
                  <a:gd name="T23" fmla="*/ 377 h 1124"/>
                  <a:gd name="T24" fmla="*/ 606 w 1012"/>
                  <a:gd name="T25" fmla="*/ 441 h 1124"/>
                  <a:gd name="T26" fmla="*/ 612 w 1012"/>
                  <a:gd name="T27" fmla="*/ 502 h 1124"/>
                  <a:gd name="T28" fmla="*/ 611 w 1012"/>
                  <a:gd name="T29" fmla="*/ 573 h 1124"/>
                  <a:gd name="T30" fmla="*/ 610 w 1012"/>
                  <a:gd name="T31" fmla="*/ 615 h 1124"/>
                  <a:gd name="T32" fmla="*/ 610 w 1012"/>
                  <a:gd name="T33" fmla="*/ 658 h 1124"/>
                  <a:gd name="T34" fmla="*/ 624 w 1012"/>
                  <a:gd name="T35" fmla="*/ 691 h 1124"/>
                  <a:gd name="T36" fmla="*/ 657 w 1012"/>
                  <a:gd name="T37" fmla="*/ 732 h 1124"/>
                  <a:gd name="T38" fmla="*/ 675 w 1012"/>
                  <a:gd name="T39" fmla="*/ 756 h 1124"/>
                  <a:gd name="T40" fmla="*/ 699 w 1012"/>
                  <a:gd name="T41" fmla="*/ 787 h 1124"/>
                  <a:gd name="T42" fmla="*/ 725 w 1012"/>
                  <a:gd name="T43" fmla="*/ 814 h 1124"/>
                  <a:gd name="T44" fmla="*/ 747 w 1012"/>
                  <a:gd name="T45" fmla="*/ 832 h 1124"/>
                  <a:gd name="T46" fmla="*/ 767 w 1012"/>
                  <a:gd name="T47" fmla="*/ 804 h 1124"/>
                  <a:gd name="T48" fmla="*/ 786 w 1012"/>
                  <a:gd name="T49" fmla="*/ 760 h 1124"/>
                  <a:gd name="T50" fmla="*/ 803 w 1012"/>
                  <a:gd name="T51" fmla="*/ 710 h 1124"/>
                  <a:gd name="T52" fmla="*/ 815 w 1012"/>
                  <a:gd name="T53" fmla="*/ 662 h 1124"/>
                  <a:gd name="T54" fmla="*/ 821 w 1012"/>
                  <a:gd name="T55" fmla="*/ 627 h 1124"/>
                  <a:gd name="T56" fmla="*/ 831 w 1012"/>
                  <a:gd name="T57" fmla="*/ 583 h 1124"/>
                  <a:gd name="T58" fmla="*/ 860 w 1012"/>
                  <a:gd name="T59" fmla="*/ 538 h 1124"/>
                  <a:gd name="T60" fmla="*/ 898 w 1012"/>
                  <a:gd name="T61" fmla="*/ 494 h 1124"/>
                  <a:gd name="T62" fmla="*/ 939 w 1012"/>
                  <a:gd name="T63" fmla="*/ 454 h 1124"/>
                  <a:gd name="T64" fmla="*/ 977 w 1012"/>
                  <a:gd name="T65" fmla="*/ 423 h 1124"/>
                  <a:gd name="T66" fmla="*/ 1002 w 1012"/>
                  <a:gd name="T67" fmla="*/ 404 h 1124"/>
                  <a:gd name="T68" fmla="*/ 1012 w 1012"/>
                  <a:gd name="T69" fmla="*/ 1124 h 1124"/>
                  <a:gd name="T70" fmla="*/ 0 w 1012"/>
                  <a:gd name="T71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314" y="0"/>
                    </a:lnTo>
                    <a:lnTo>
                      <a:pt x="314" y="23"/>
                    </a:lnTo>
                    <a:lnTo>
                      <a:pt x="315" y="44"/>
                    </a:lnTo>
                    <a:lnTo>
                      <a:pt x="325" y="54"/>
                    </a:lnTo>
                    <a:lnTo>
                      <a:pt x="338" y="64"/>
                    </a:lnTo>
                    <a:lnTo>
                      <a:pt x="353" y="76"/>
                    </a:lnTo>
                    <a:lnTo>
                      <a:pt x="363" y="86"/>
                    </a:lnTo>
                    <a:lnTo>
                      <a:pt x="376" y="97"/>
                    </a:lnTo>
                    <a:lnTo>
                      <a:pt x="390" y="108"/>
                    </a:lnTo>
                    <a:lnTo>
                      <a:pt x="404" y="119"/>
                    </a:lnTo>
                    <a:lnTo>
                      <a:pt x="416" y="129"/>
                    </a:lnTo>
                    <a:lnTo>
                      <a:pt x="427" y="136"/>
                    </a:lnTo>
                    <a:lnTo>
                      <a:pt x="434" y="142"/>
                    </a:lnTo>
                    <a:lnTo>
                      <a:pt x="447" y="149"/>
                    </a:lnTo>
                    <a:lnTo>
                      <a:pt x="461" y="162"/>
                    </a:lnTo>
                    <a:lnTo>
                      <a:pt x="476" y="179"/>
                    </a:lnTo>
                    <a:lnTo>
                      <a:pt x="493" y="200"/>
                    </a:lnTo>
                    <a:lnTo>
                      <a:pt x="511" y="225"/>
                    </a:lnTo>
                    <a:lnTo>
                      <a:pt x="528" y="251"/>
                    </a:lnTo>
                    <a:lnTo>
                      <a:pt x="545" y="281"/>
                    </a:lnTo>
                    <a:lnTo>
                      <a:pt x="562" y="313"/>
                    </a:lnTo>
                    <a:lnTo>
                      <a:pt x="577" y="344"/>
                    </a:lnTo>
                    <a:lnTo>
                      <a:pt x="589" y="377"/>
                    </a:lnTo>
                    <a:lnTo>
                      <a:pt x="599" y="409"/>
                    </a:lnTo>
                    <a:lnTo>
                      <a:pt x="606" y="441"/>
                    </a:lnTo>
                    <a:lnTo>
                      <a:pt x="611" y="471"/>
                    </a:lnTo>
                    <a:lnTo>
                      <a:pt x="612" y="502"/>
                    </a:lnTo>
                    <a:lnTo>
                      <a:pt x="612" y="537"/>
                    </a:lnTo>
                    <a:lnTo>
                      <a:pt x="611" y="573"/>
                    </a:lnTo>
                    <a:lnTo>
                      <a:pt x="610" y="593"/>
                    </a:lnTo>
                    <a:lnTo>
                      <a:pt x="610" y="615"/>
                    </a:lnTo>
                    <a:lnTo>
                      <a:pt x="608" y="638"/>
                    </a:lnTo>
                    <a:lnTo>
                      <a:pt x="610" y="658"/>
                    </a:lnTo>
                    <a:lnTo>
                      <a:pt x="611" y="675"/>
                    </a:lnTo>
                    <a:lnTo>
                      <a:pt x="624" y="691"/>
                    </a:lnTo>
                    <a:lnTo>
                      <a:pt x="640" y="710"/>
                    </a:lnTo>
                    <a:lnTo>
                      <a:pt x="657" y="732"/>
                    </a:lnTo>
                    <a:lnTo>
                      <a:pt x="664" y="743"/>
                    </a:lnTo>
                    <a:lnTo>
                      <a:pt x="675" y="756"/>
                    </a:lnTo>
                    <a:lnTo>
                      <a:pt x="687" y="771"/>
                    </a:lnTo>
                    <a:lnTo>
                      <a:pt x="699" y="787"/>
                    </a:lnTo>
                    <a:lnTo>
                      <a:pt x="712" y="802"/>
                    </a:lnTo>
                    <a:lnTo>
                      <a:pt x="725" y="814"/>
                    </a:lnTo>
                    <a:lnTo>
                      <a:pt x="736" y="825"/>
                    </a:lnTo>
                    <a:lnTo>
                      <a:pt x="747" y="832"/>
                    </a:lnTo>
                    <a:lnTo>
                      <a:pt x="756" y="821"/>
                    </a:lnTo>
                    <a:lnTo>
                      <a:pt x="767" y="804"/>
                    </a:lnTo>
                    <a:lnTo>
                      <a:pt x="776" y="783"/>
                    </a:lnTo>
                    <a:lnTo>
                      <a:pt x="786" y="760"/>
                    </a:lnTo>
                    <a:lnTo>
                      <a:pt x="795" y="735"/>
                    </a:lnTo>
                    <a:lnTo>
                      <a:pt x="803" y="710"/>
                    </a:lnTo>
                    <a:lnTo>
                      <a:pt x="810" y="686"/>
                    </a:lnTo>
                    <a:lnTo>
                      <a:pt x="815" y="662"/>
                    </a:lnTo>
                    <a:lnTo>
                      <a:pt x="819" y="642"/>
                    </a:lnTo>
                    <a:lnTo>
                      <a:pt x="821" y="627"/>
                    </a:lnTo>
                    <a:lnTo>
                      <a:pt x="824" y="605"/>
                    </a:lnTo>
                    <a:lnTo>
                      <a:pt x="831" y="583"/>
                    </a:lnTo>
                    <a:lnTo>
                      <a:pt x="844" y="561"/>
                    </a:lnTo>
                    <a:lnTo>
                      <a:pt x="860" y="538"/>
                    </a:lnTo>
                    <a:lnTo>
                      <a:pt x="878" y="516"/>
                    </a:lnTo>
                    <a:lnTo>
                      <a:pt x="898" y="494"/>
                    </a:lnTo>
                    <a:lnTo>
                      <a:pt x="919" y="473"/>
                    </a:lnTo>
                    <a:lnTo>
                      <a:pt x="939" y="454"/>
                    </a:lnTo>
                    <a:lnTo>
                      <a:pt x="959" y="437"/>
                    </a:lnTo>
                    <a:lnTo>
                      <a:pt x="977" y="423"/>
                    </a:lnTo>
                    <a:lnTo>
                      <a:pt x="993" y="410"/>
                    </a:lnTo>
                    <a:lnTo>
                      <a:pt x="1002" y="404"/>
                    </a:lnTo>
                    <a:lnTo>
                      <a:pt x="1012" y="399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7" name="Freeform 144">
                <a:extLst>
                  <a:ext uri="{FF2B5EF4-FFF2-40B4-BE49-F238E27FC236}">
                    <a16:creationId xmlns:a16="http://schemas.microsoft.com/office/drawing/2014/main" id="{52EFF76D-021F-E346-B345-F48691193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240 w 1012"/>
                  <a:gd name="T1" fmla="*/ 0 h 1124"/>
                  <a:gd name="T2" fmla="*/ 241 w 1012"/>
                  <a:gd name="T3" fmla="*/ 43 h 1124"/>
                  <a:gd name="T4" fmla="*/ 244 w 1012"/>
                  <a:gd name="T5" fmla="*/ 76 h 1124"/>
                  <a:gd name="T6" fmla="*/ 251 w 1012"/>
                  <a:gd name="T7" fmla="*/ 92 h 1124"/>
                  <a:gd name="T8" fmla="*/ 269 w 1012"/>
                  <a:gd name="T9" fmla="*/ 105 h 1124"/>
                  <a:gd name="T10" fmla="*/ 297 w 1012"/>
                  <a:gd name="T11" fmla="*/ 129 h 1124"/>
                  <a:gd name="T12" fmla="*/ 331 w 1012"/>
                  <a:gd name="T13" fmla="*/ 156 h 1124"/>
                  <a:gd name="T14" fmla="*/ 363 w 1012"/>
                  <a:gd name="T15" fmla="*/ 184 h 1124"/>
                  <a:gd name="T16" fmla="*/ 393 w 1012"/>
                  <a:gd name="T17" fmla="*/ 205 h 1124"/>
                  <a:gd name="T18" fmla="*/ 414 w 1012"/>
                  <a:gd name="T19" fmla="*/ 218 h 1124"/>
                  <a:gd name="T20" fmla="*/ 436 w 1012"/>
                  <a:gd name="T21" fmla="*/ 244 h 1124"/>
                  <a:gd name="T22" fmla="*/ 463 w 1012"/>
                  <a:gd name="T23" fmla="*/ 285 h 1124"/>
                  <a:gd name="T24" fmla="*/ 488 w 1012"/>
                  <a:gd name="T25" fmla="*/ 334 h 1124"/>
                  <a:gd name="T26" fmla="*/ 511 w 1012"/>
                  <a:gd name="T27" fmla="*/ 387 h 1124"/>
                  <a:gd name="T28" fmla="*/ 528 w 1012"/>
                  <a:gd name="T29" fmla="*/ 435 h 1124"/>
                  <a:gd name="T30" fmla="*/ 537 w 1012"/>
                  <a:gd name="T31" fmla="*/ 476 h 1124"/>
                  <a:gd name="T32" fmla="*/ 537 w 1012"/>
                  <a:gd name="T33" fmla="*/ 520 h 1124"/>
                  <a:gd name="T34" fmla="*/ 536 w 1012"/>
                  <a:gd name="T35" fmla="*/ 572 h 1124"/>
                  <a:gd name="T36" fmla="*/ 535 w 1012"/>
                  <a:gd name="T37" fmla="*/ 623 h 1124"/>
                  <a:gd name="T38" fmla="*/ 536 w 1012"/>
                  <a:gd name="T39" fmla="*/ 671 h 1124"/>
                  <a:gd name="T40" fmla="*/ 541 w 1012"/>
                  <a:gd name="T41" fmla="*/ 707 h 1124"/>
                  <a:gd name="T42" fmla="*/ 552 w 1012"/>
                  <a:gd name="T43" fmla="*/ 726 h 1124"/>
                  <a:gd name="T44" fmla="*/ 570 w 1012"/>
                  <a:gd name="T45" fmla="*/ 744 h 1124"/>
                  <a:gd name="T46" fmla="*/ 596 w 1012"/>
                  <a:gd name="T47" fmla="*/ 776 h 1124"/>
                  <a:gd name="T48" fmla="*/ 626 w 1012"/>
                  <a:gd name="T49" fmla="*/ 818 h 1124"/>
                  <a:gd name="T50" fmla="*/ 662 w 1012"/>
                  <a:gd name="T51" fmla="*/ 858 h 1124"/>
                  <a:gd name="T52" fmla="*/ 699 w 1012"/>
                  <a:gd name="T53" fmla="*/ 892 h 1124"/>
                  <a:gd name="T54" fmla="*/ 738 w 1012"/>
                  <a:gd name="T55" fmla="*/ 908 h 1124"/>
                  <a:gd name="T56" fmla="*/ 775 w 1012"/>
                  <a:gd name="T57" fmla="*/ 904 h 1124"/>
                  <a:gd name="T58" fmla="*/ 808 w 1012"/>
                  <a:gd name="T59" fmla="*/ 877 h 1124"/>
                  <a:gd name="T60" fmla="*/ 836 w 1012"/>
                  <a:gd name="T61" fmla="*/ 832 h 1124"/>
                  <a:gd name="T62" fmla="*/ 859 w 1012"/>
                  <a:gd name="T63" fmla="*/ 780 h 1124"/>
                  <a:gd name="T64" fmla="*/ 876 w 1012"/>
                  <a:gd name="T65" fmla="*/ 725 h 1124"/>
                  <a:gd name="T66" fmla="*/ 888 w 1012"/>
                  <a:gd name="T67" fmla="*/ 675 h 1124"/>
                  <a:gd name="T68" fmla="*/ 895 w 1012"/>
                  <a:gd name="T69" fmla="*/ 639 h 1124"/>
                  <a:gd name="T70" fmla="*/ 898 w 1012"/>
                  <a:gd name="T71" fmla="*/ 618 h 1124"/>
                  <a:gd name="T72" fmla="*/ 913 w 1012"/>
                  <a:gd name="T73" fmla="*/ 593 h 1124"/>
                  <a:gd name="T74" fmla="*/ 938 w 1012"/>
                  <a:gd name="T75" fmla="*/ 563 h 1124"/>
                  <a:gd name="T76" fmla="*/ 969 w 1012"/>
                  <a:gd name="T77" fmla="*/ 532 h 1124"/>
                  <a:gd name="T78" fmla="*/ 999 w 1012"/>
                  <a:gd name="T79" fmla="*/ 504 h 1124"/>
                  <a:gd name="T80" fmla="*/ 1012 w 1012"/>
                  <a:gd name="T81" fmla="*/ 1124 h 1124"/>
                  <a:gd name="T82" fmla="*/ 0 w 1012"/>
                  <a:gd name="T83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240" y="0"/>
                    </a:lnTo>
                    <a:lnTo>
                      <a:pt x="240" y="22"/>
                    </a:lnTo>
                    <a:lnTo>
                      <a:pt x="241" y="43"/>
                    </a:lnTo>
                    <a:lnTo>
                      <a:pt x="242" y="61"/>
                    </a:lnTo>
                    <a:lnTo>
                      <a:pt x="244" y="76"/>
                    </a:lnTo>
                    <a:lnTo>
                      <a:pt x="247" y="87"/>
                    </a:lnTo>
                    <a:lnTo>
                      <a:pt x="251" y="92"/>
                    </a:lnTo>
                    <a:lnTo>
                      <a:pt x="259" y="97"/>
                    </a:lnTo>
                    <a:lnTo>
                      <a:pt x="269" y="105"/>
                    </a:lnTo>
                    <a:lnTo>
                      <a:pt x="282" y="116"/>
                    </a:lnTo>
                    <a:lnTo>
                      <a:pt x="297" y="129"/>
                    </a:lnTo>
                    <a:lnTo>
                      <a:pt x="314" y="143"/>
                    </a:lnTo>
                    <a:lnTo>
                      <a:pt x="331" y="156"/>
                    </a:lnTo>
                    <a:lnTo>
                      <a:pt x="348" y="171"/>
                    </a:lnTo>
                    <a:lnTo>
                      <a:pt x="363" y="184"/>
                    </a:lnTo>
                    <a:lnTo>
                      <a:pt x="379" y="195"/>
                    </a:lnTo>
                    <a:lnTo>
                      <a:pt x="393" y="205"/>
                    </a:lnTo>
                    <a:lnTo>
                      <a:pt x="405" y="211"/>
                    </a:lnTo>
                    <a:lnTo>
                      <a:pt x="414" y="218"/>
                    </a:lnTo>
                    <a:lnTo>
                      <a:pt x="425" y="229"/>
                    </a:lnTo>
                    <a:lnTo>
                      <a:pt x="436" y="244"/>
                    </a:lnTo>
                    <a:lnTo>
                      <a:pt x="449" y="263"/>
                    </a:lnTo>
                    <a:lnTo>
                      <a:pt x="463" y="285"/>
                    </a:lnTo>
                    <a:lnTo>
                      <a:pt x="475" y="308"/>
                    </a:lnTo>
                    <a:lnTo>
                      <a:pt x="488" y="334"/>
                    </a:lnTo>
                    <a:lnTo>
                      <a:pt x="501" y="360"/>
                    </a:lnTo>
                    <a:lnTo>
                      <a:pt x="511" y="387"/>
                    </a:lnTo>
                    <a:lnTo>
                      <a:pt x="521" y="412"/>
                    </a:lnTo>
                    <a:lnTo>
                      <a:pt x="528" y="435"/>
                    </a:lnTo>
                    <a:lnTo>
                      <a:pt x="533" y="457"/>
                    </a:lnTo>
                    <a:lnTo>
                      <a:pt x="537" y="476"/>
                    </a:lnTo>
                    <a:lnTo>
                      <a:pt x="537" y="497"/>
                    </a:lnTo>
                    <a:lnTo>
                      <a:pt x="537" y="520"/>
                    </a:lnTo>
                    <a:lnTo>
                      <a:pt x="537" y="545"/>
                    </a:lnTo>
                    <a:lnTo>
                      <a:pt x="536" y="572"/>
                    </a:lnTo>
                    <a:lnTo>
                      <a:pt x="535" y="598"/>
                    </a:lnTo>
                    <a:lnTo>
                      <a:pt x="535" y="623"/>
                    </a:lnTo>
                    <a:lnTo>
                      <a:pt x="535" y="648"/>
                    </a:lnTo>
                    <a:lnTo>
                      <a:pt x="536" y="671"/>
                    </a:lnTo>
                    <a:lnTo>
                      <a:pt x="537" y="691"/>
                    </a:lnTo>
                    <a:lnTo>
                      <a:pt x="541" y="707"/>
                    </a:lnTo>
                    <a:lnTo>
                      <a:pt x="545" y="718"/>
                    </a:lnTo>
                    <a:lnTo>
                      <a:pt x="552" y="726"/>
                    </a:lnTo>
                    <a:lnTo>
                      <a:pt x="561" y="732"/>
                    </a:lnTo>
                    <a:lnTo>
                      <a:pt x="570" y="744"/>
                    </a:lnTo>
                    <a:lnTo>
                      <a:pt x="583" y="758"/>
                    </a:lnTo>
                    <a:lnTo>
                      <a:pt x="596" y="776"/>
                    </a:lnTo>
                    <a:lnTo>
                      <a:pt x="611" y="797"/>
                    </a:lnTo>
                    <a:lnTo>
                      <a:pt x="626" y="818"/>
                    </a:lnTo>
                    <a:lnTo>
                      <a:pt x="644" y="838"/>
                    </a:lnTo>
                    <a:lnTo>
                      <a:pt x="662" y="858"/>
                    </a:lnTo>
                    <a:lnTo>
                      <a:pt x="680" y="876"/>
                    </a:lnTo>
                    <a:lnTo>
                      <a:pt x="699" y="892"/>
                    </a:lnTo>
                    <a:lnTo>
                      <a:pt x="719" y="902"/>
                    </a:lnTo>
                    <a:lnTo>
                      <a:pt x="738" y="908"/>
                    </a:lnTo>
                    <a:lnTo>
                      <a:pt x="758" y="910"/>
                    </a:lnTo>
                    <a:lnTo>
                      <a:pt x="775" y="904"/>
                    </a:lnTo>
                    <a:lnTo>
                      <a:pt x="792" y="893"/>
                    </a:lnTo>
                    <a:lnTo>
                      <a:pt x="808" y="877"/>
                    </a:lnTo>
                    <a:lnTo>
                      <a:pt x="822" y="856"/>
                    </a:lnTo>
                    <a:lnTo>
                      <a:pt x="836" y="832"/>
                    </a:lnTo>
                    <a:lnTo>
                      <a:pt x="847" y="806"/>
                    </a:lnTo>
                    <a:lnTo>
                      <a:pt x="859" y="780"/>
                    </a:lnTo>
                    <a:lnTo>
                      <a:pt x="868" y="751"/>
                    </a:lnTo>
                    <a:lnTo>
                      <a:pt x="876" y="725"/>
                    </a:lnTo>
                    <a:lnTo>
                      <a:pt x="883" y="698"/>
                    </a:lnTo>
                    <a:lnTo>
                      <a:pt x="888" y="675"/>
                    </a:lnTo>
                    <a:lnTo>
                      <a:pt x="893" y="655"/>
                    </a:lnTo>
                    <a:lnTo>
                      <a:pt x="895" y="639"/>
                    </a:lnTo>
                    <a:lnTo>
                      <a:pt x="896" y="629"/>
                    </a:lnTo>
                    <a:lnTo>
                      <a:pt x="898" y="618"/>
                    </a:lnTo>
                    <a:lnTo>
                      <a:pt x="903" y="606"/>
                    </a:lnTo>
                    <a:lnTo>
                      <a:pt x="913" y="593"/>
                    </a:lnTo>
                    <a:lnTo>
                      <a:pt x="924" y="578"/>
                    </a:lnTo>
                    <a:lnTo>
                      <a:pt x="938" y="563"/>
                    </a:lnTo>
                    <a:lnTo>
                      <a:pt x="953" y="547"/>
                    </a:lnTo>
                    <a:lnTo>
                      <a:pt x="969" y="532"/>
                    </a:lnTo>
                    <a:lnTo>
                      <a:pt x="983" y="518"/>
                    </a:lnTo>
                    <a:lnTo>
                      <a:pt x="999" y="504"/>
                    </a:lnTo>
                    <a:lnTo>
                      <a:pt x="1012" y="492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8" name="Freeform 145">
                <a:extLst>
                  <a:ext uri="{FF2B5EF4-FFF2-40B4-BE49-F238E27FC236}">
                    <a16:creationId xmlns:a16="http://schemas.microsoft.com/office/drawing/2014/main" id="{6DB74785-ADD3-1A43-9671-E43A06B34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41688"/>
                <a:ext cx="103188" cy="101600"/>
              </a:xfrm>
              <a:custGeom>
                <a:avLst/>
                <a:gdLst>
                  <a:gd name="T0" fmla="*/ 0 w 453"/>
                  <a:gd name="T1" fmla="*/ 0 h 448"/>
                  <a:gd name="T2" fmla="*/ 42 w 453"/>
                  <a:gd name="T3" fmla="*/ 36 h 448"/>
                  <a:gd name="T4" fmla="*/ 88 w 453"/>
                  <a:gd name="T5" fmla="*/ 70 h 448"/>
                  <a:gd name="T6" fmla="*/ 134 w 453"/>
                  <a:gd name="T7" fmla="*/ 103 h 448"/>
                  <a:gd name="T8" fmla="*/ 181 w 453"/>
                  <a:gd name="T9" fmla="*/ 131 h 448"/>
                  <a:gd name="T10" fmla="*/ 227 w 453"/>
                  <a:gd name="T11" fmla="*/ 159 h 448"/>
                  <a:gd name="T12" fmla="*/ 270 w 453"/>
                  <a:gd name="T13" fmla="*/ 183 h 448"/>
                  <a:gd name="T14" fmla="*/ 297 w 453"/>
                  <a:gd name="T15" fmla="*/ 200 h 448"/>
                  <a:gd name="T16" fmla="*/ 320 w 453"/>
                  <a:gd name="T17" fmla="*/ 220 h 448"/>
                  <a:gd name="T18" fmla="*/ 341 w 453"/>
                  <a:gd name="T19" fmla="*/ 242 h 448"/>
                  <a:gd name="T20" fmla="*/ 359 w 453"/>
                  <a:gd name="T21" fmla="*/ 266 h 448"/>
                  <a:gd name="T22" fmla="*/ 375 w 453"/>
                  <a:gd name="T23" fmla="*/ 293 h 448"/>
                  <a:gd name="T24" fmla="*/ 390 w 453"/>
                  <a:gd name="T25" fmla="*/ 319 h 448"/>
                  <a:gd name="T26" fmla="*/ 402 w 453"/>
                  <a:gd name="T27" fmla="*/ 344 h 448"/>
                  <a:gd name="T28" fmla="*/ 414 w 453"/>
                  <a:gd name="T29" fmla="*/ 370 h 448"/>
                  <a:gd name="T30" fmla="*/ 425 w 453"/>
                  <a:gd name="T31" fmla="*/ 394 h 448"/>
                  <a:gd name="T32" fmla="*/ 434 w 453"/>
                  <a:gd name="T33" fmla="*/ 415 h 448"/>
                  <a:gd name="T34" fmla="*/ 444 w 453"/>
                  <a:gd name="T35" fmla="*/ 433 h 448"/>
                  <a:gd name="T36" fmla="*/ 453 w 453"/>
                  <a:gd name="T37" fmla="*/ 448 h 448"/>
                  <a:gd name="T38" fmla="*/ 0 w 453"/>
                  <a:gd name="T39" fmla="*/ 448 h 448"/>
                  <a:gd name="T40" fmla="*/ 0 w 453"/>
                  <a:gd name="T41" fmla="*/ 0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53" h="448">
                    <a:moveTo>
                      <a:pt x="0" y="0"/>
                    </a:moveTo>
                    <a:lnTo>
                      <a:pt x="42" y="36"/>
                    </a:lnTo>
                    <a:lnTo>
                      <a:pt x="88" y="70"/>
                    </a:lnTo>
                    <a:lnTo>
                      <a:pt x="134" y="103"/>
                    </a:lnTo>
                    <a:lnTo>
                      <a:pt x="181" y="131"/>
                    </a:lnTo>
                    <a:lnTo>
                      <a:pt x="227" y="159"/>
                    </a:lnTo>
                    <a:lnTo>
                      <a:pt x="270" y="183"/>
                    </a:lnTo>
                    <a:lnTo>
                      <a:pt x="297" y="200"/>
                    </a:lnTo>
                    <a:lnTo>
                      <a:pt x="320" y="220"/>
                    </a:lnTo>
                    <a:lnTo>
                      <a:pt x="341" y="242"/>
                    </a:lnTo>
                    <a:lnTo>
                      <a:pt x="359" y="266"/>
                    </a:lnTo>
                    <a:lnTo>
                      <a:pt x="375" y="293"/>
                    </a:lnTo>
                    <a:lnTo>
                      <a:pt x="390" y="319"/>
                    </a:lnTo>
                    <a:lnTo>
                      <a:pt x="402" y="344"/>
                    </a:lnTo>
                    <a:lnTo>
                      <a:pt x="414" y="370"/>
                    </a:lnTo>
                    <a:lnTo>
                      <a:pt x="425" y="394"/>
                    </a:lnTo>
                    <a:lnTo>
                      <a:pt x="434" y="415"/>
                    </a:lnTo>
                    <a:lnTo>
                      <a:pt x="444" y="433"/>
                    </a:lnTo>
                    <a:lnTo>
                      <a:pt x="453" y="448"/>
                    </a:lnTo>
                    <a:lnTo>
                      <a:pt x="0" y="4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A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9" name="Freeform 146">
                <a:extLst>
                  <a:ext uri="{FF2B5EF4-FFF2-40B4-BE49-F238E27FC236}">
                    <a16:creationId xmlns:a16="http://schemas.microsoft.com/office/drawing/2014/main" id="{A6E658A4-E08C-B44A-A00F-85FAE12A94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79788"/>
                <a:ext cx="68263" cy="63500"/>
              </a:xfrm>
              <a:custGeom>
                <a:avLst/>
                <a:gdLst>
                  <a:gd name="T0" fmla="*/ 0 w 305"/>
                  <a:gd name="T1" fmla="*/ 0 h 279"/>
                  <a:gd name="T2" fmla="*/ 41 w 305"/>
                  <a:gd name="T3" fmla="*/ 16 h 279"/>
                  <a:gd name="T4" fmla="*/ 83 w 305"/>
                  <a:gd name="T5" fmla="*/ 32 h 279"/>
                  <a:gd name="T6" fmla="*/ 127 w 305"/>
                  <a:gd name="T7" fmla="*/ 48 h 279"/>
                  <a:gd name="T8" fmla="*/ 168 w 305"/>
                  <a:gd name="T9" fmla="*/ 67 h 279"/>
                  <a:gd name="T10" fmla="*/ 209 w 305"/>
                  <a:gd name="T11" fmla="*/ 88 h 279"/>
                  <a:gd name="T12" fmla="*/ 231 w 305"/>
                  <a:gd name="T13" fmla="*/ 105 h 279"/>
                  <a:gd name="T14" fmla="*/ 250 w 305"/>
                  <a:gd name="T15" fmla="*/ 125 h 279"/>
                  <a:gd name="T16" fmla="*/ 266 w 305"/>
                  <a:gd name="T17" fmla="*/ 148 h 279"/>
                  <a:gd name="T18" fmla="*/ 279 w 305"/>
                  <a:gd name="T19" fmla="*/ 173 h 279"/>
                  <a:gd name="T20" fmla="*/ 288 w 305"/>
                  <a:gd name="T21" fmla="*/ 199 h 279"/>
                  <a:gd name="T22" fmla="*/ 296 w 305"/>
                  <a:gd name="T23" fmla="*/ 226 h 279"/>
                  <a:gd name="T24" fmla="*/ 301 w 305"/>
                  <a:gd name="T25" fmla="*/ 253 h 279"/>
                  <a:gd name="T26" fmla="*/ 305 w 305"/>
                  <a:gd name="T27" fmla="*/ 279 h 279"/>
                  <a:gd name="T28" fmla="*/ 0 w 305"/>
                  <a:gd name="T29" fmla="*/ 279 h 279"/>
                  <a:gd name="T30" fmla="*/ 0 w 305"/>
                  <a:gd name="T3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5" h="279">
                    <a:moveTo>
                      <a:pt x="0" y="0"/>
                    </a:moveTo>
                    <a:lnTo>
                      <a:pt x="41" y="16"/>
                    </a:lnTo>
                    <a:lnTo>
                      <a:pt x="83" y="32"/>
                    </a:lnTo>
                    <a:lnTo>
                      <a:pt x="127" y="48"/>
                    </a:lnTo>
                    <a:lnTo>
                      <a:pt x="168" y="67"/>
                    </a:lnTo>
                    <a:lnTo>
                      <a:pt x="209" y="88"/>
                    </a:lnTo>
                    <a:lnTo>
                      <a:pt x="231" y="105"/>
                    </a:lnTo>
                    <a:lnTo>
                      <a:pt x="250" y="125"/>
                    </a:lnTo>
                    <a:lnTo>
                      <a:pt x="266" y="148"/>
                    </a:lnTo>
                    <a:lnTo>
                      <a:pt x="279" y="173"/>
                    </a:lnTo>
                    <a:lnTo>
                      <a:pt x="288" y="199"/>
                    </a:lnTo>
                    <a:lnTo>
                      <a:pt x="296" y="226"/>
                    </a:lnTo>
                    <a:lnTo>
                      <a:pt x="301" y="253"/>
                    </a:lnTo>
                    <a:lnTo>
                      <a:pt x="305" y="279"/>
                    </a:lnTo>
                    <a:lnTo>
                      <a:pt x="0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D1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0" name="Freeform 147">
                <a:extLst>
                  <a:ext uri="{FF2B5EF4-FFF2-40B4-BE49-F238E27FC236}">
                    <a16:creationId xmlns:a16="http://schemas.microsoft.com/office/drawing/2014/main" id="{FCA8E212-F65F-4644-A0C6-A4A12E48F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4126" y="3281363"/>
                <a:ext cx="26988" cy="26988"/>
              </a:xfrm>
              <a:custGeom>
                <a:avLst/>
                <a:gdLst>
                  <a:gd name="T0" fmla="*/ 58 w 116"/>
                  <a:gd name="T1" fmla="*/ 0 h 117"/>
                  <a:gd name="T2" fmla="*/ 76 w 116"/>
                  <a:gd name="T3" fmla="*/ 3 h 117"/>
                  <a:gd name="T4" fmla="*/ 92 w 116"/>
                  <a:gd name="T5" fmla="*/ 11 h 117"/>
                  <a:gd name="T6" fmla="*/ 105 w 116"/>
                  <a:gd name="T7" fmla="*/ 24 h 117"/>
                  <a:gd name="T8" fmla="*/ 112 w 116"/>
                  <a:gd name="T9" fmla="*/ 40 h 117"/>
                  <a:gd name="T10" fmla="*/ 116 w 116"/>
                  <a:gd name="T11" fmla="*/ 59 h 117"/>
                  <a:gd name="T12" fmla="*/ 112 w 116"/>
                  <a:gd name="T13" fmla="*/ 77 h 117"/>
                  <a:gd name="T14" fmla="*/ 105 w 116"/>
                  <a:gd name="T15" fmla="*/ 94 h 117"/>
                  <a:gd name="T16" fmla="*/ 92 w 116"/>
                  <a:gd name="T17" fmla="*/ 106 h 117"/>
                  <a:gd name="T18" fmla="*/ 76 w 116"/>
                  <a:gd name="T19" fmla="*/ 115 h 117"/>
                  <a:gd name="T20" fmla="*/ 58 w 116"/>
                  <a:gd name="T21" fmla="*/ 117 h 117"/>
                  <a:gd name="T22" fmla="*/ 39 w 116"/>
                  <a:gd name="T23" fmla="*/ 115 h 117"/>
                  <a:gd name="T24" fmla="*/ 24 w 116"/>
                  <a:gd name="T25" fmla="*/ 106 h 117"/>
                  <a:gd name="T26" fmla="*/ 12 w 116"/>
                  <a:gd name="T27" fmla="*/ 94 h 117"/>
                  <a:gd name="T28" fmla="*/ 4 w 116"/>
                  <a:gd name="T29" fmla="*/ 77 h 117"/>
                  <a:gd name="T30" fmla="*/ 0 w 116"/>
                  <a:gd name="T31" fmla="*/ 59 h 117"/>
                  <a:gd name="T32" fmla="*/ 4 w 116"/>
                  <a:gd name="T33" fmla="*/ 40 h 117"/>
                  <a:gd name="T34" fmla="*/ 12 w 116"/>
                  <a:gd name="T35" fmla="*/ 24 h 117"/>
                  <a:gd name="T36" fmla="*/ 24 w 116"/>
                  <a:gd name="T37" fmla="*/ 11 h 117"/>
                  <a:gd name="T38" fmla="*/ 39 w 116"/>
                  <a:gd name="T39" fmla="*/ 3 h 117"/>
                  <a:gd name="T40" fmla="*/ 58 w 116"/>
                  <a:gd name="T4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6" h="117">
                    <a:moveTo>
                      <a:pt x="58" y="0"/>
                    </a:moveTo>
                    <a:lnTo>
                      <a:pt x="76" y="3"/>
                    </a:lnTo>
                    <a:lnTo>
                      <a:pt x="92" y="11"/>
                    </a:lnTo>
                    <a:lnTo>
                      <a:pt x="105" y="24"/>
                    </a:lnTo>
                    <a:lnTo>
                      <a:pt x="112" y="40"/>
                    </a:lnTo>
                    <a:lnTo>
                      <a:pt x="116" y="59"/>
                    </a:lnTo>
                    <a:lnTo>
                      <a:pt x="112" y="77"/>
                    </a:lnTo>
                    <a:lnTo>
                      <a:pt x="105" y="94"/>
                    </a:lnTo>
                    <a:lnTo>
                      <a:pt x="92" y="106"/>
                    </a:lnTo>
                    <a:lnTo>
                      <a:pt x="76" y="115"/>
                    </a:lnTo>
                    <a:lnTo>
                      <a:pt x="58" y="117"/>
                    </a:lnTo>
                    <a:lnTo>
                      <a:pt x="39" y="115"/>
                    </a:lnTo>
                    <a:lnTo>
                      <a:pt x="24" y="106"/>
                    </a:lnTo>
                    <a:lnTo>
                      <a:pt x="12" y="94"/>
                    </a:lnTo>
                    <a:lnTo>
                      <a:pt x="4" y="77"/>
                    </a:lnTo>
                    <a:lnTo>
                      <a:pt x="0" y="59"/>
                    </a:lnTo>
                    <a:lnTo>
                      <a:pt x="4" y="40"/>
                    </a:lnTo>
                    <a:lnTo>
                      <a:pt x="12" y="24"/>
                    </a:lnTo>
                    <a:lnTo>
                      <a:pt x="24" y="11"/>
                    </a:lnTo>
                    <a:lnTo>
                      <a:pt x="39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881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1" name="Freeform 148">
                <a:extLst>
                  <a:ext uri="{FF2B5EF4-FFF2-40B4-BE49-F238E27FC236}">
                    <a16:creationId xmlns:a16="http://schemas.microsoft.com/office/drawing/2014/main" id="{89B57F4A-15FA-A14E-8298-AE94609091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551" y="3363913"/>
                <a:ext cx="39688" cy="41275"/>
              </a:xfrm>
              <a:custGeom>
                <a:avLst/>
                <a:gdLst>
                  <a:gd name="T0" fmla="*/ 88 w 176"/>
                  <a:gd name="T1" fmla="*/ 0 h 180"/>
                  <a:gd name="T2" fmla="*/ 111 w 176"/>
                  <a:gd name="T3" fmla="*/ 3 h 180"/>
                  <a:gd name="T4" fmla="*/ 132 w 176"/>
                  <a:gd name="T5" fmla="*/ 12 h 180"/>
                  <a:gd name="T6" fmla="*/ 150 w 176"/>
                  <a:gd name="T7" fmla="*/ 27 h 180"/>
                  <a:gd name="T8" fmla="*/ 164 w 176"/>
                  <a:gd name="T9" fmla="*/ 45 h 180"/>
                  <a:gd name="T10" fmla="*/ 173 w 176"/>
                  <a:gd name="T11" fmla="*/ 66 h 180"/>
                  <a:gd name="T12" fmla="*/ 176 w 176"/>
                  <a:gd name="T13" fmla="*/ 90 h 180"/>
                  <a:gd name="T14" fmla="*/ 173 w 176"/>
                  <a:gd name="T15" fmla="*/ 113 h 180"/>
                  <a:gd name="T16" fmla="*/ 164 w 176"/>
                  <a:gd name="T17" fmla="*/ 135 h 180"/>
                  <a:gd name="T18" fmla="*/ 150 w 176"/>
                  <a:gd name="T19" fmla="*/ 153 h 180"/>
                  <a:gd name="T20" fmla="*/ 132 w 176"/>
                  <a:gd name="T21" fmla="*/ 167 h 180"/>
                  <a:gd name="T22" fmla="*/ 111 w 176"/>
                  <a:gd name="T23" fmla="*/ 177 h 180"/>
                  <a:gd name="T24" fmla="*/ 88 w 176"/>
                  <a:gd name="T25" fmla="*/ 180 h 180"/>
                  <a:gd name="T26" fmla="*/ 65 w 176"/>
                  <a:gd name="T27" fmla="*/ 177 h 180"/>
                  <a:gd name="T28" fmla="*/ 44 w 176"/>
                  <a:gd name="T29" fmla="*/ 167 h 180"/>
                  <a:gd name="T30" fmla="*/ 26 w 176"/>
                  <a:gd name="T31" fmla="*/ 153 h 180"/>
                  <a:gd name="T32" fmla="*/ 12 w 176"/>
                  <a:gd name="T33" fmla="*/ 135 h 180"/>
                  <a:gd name="T34" fmla="*/ 4 w 176"/>
                  <a:gd name="T35" fmla="*/ 113 h 180"/>
                  <a:gd name="T36" fmla="*/ 0 w 176"/>
                  <a:gd name="T37" fmla="*/ 90 h 180"/>
                  <a:gd name="T38" fmla="*/ 4 w 176"/>
                  <a:gd name="T39" fmla="*/ 66 h 180"/>
                  <a:gd name="T40" fmla="*/ 12 w 176"/>
                  <a:gd name="T41" fmla="*/ 45 h 180"/>
                  <a:gd name="T42" fmla="*/ 26 w 176"/>
                  <a:gd name="T43" fmla="*/ 27 h 180"/>
                  <a:gd name="T44" fmla="*/ 44 w 176"/>
                  <a:gd name="T45" fmla="*/ 12 h 180"/>
                  <a:gd name="T46" fmla="*/ 65 w 176"/>
                  <a:gd name="T47" fmla="*/ 3 h 180"/>
                  <a:gd name="T48" fmla="*/ 88 w 176"/>
                  <a:gd name="T49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" h="180">
                    <a:moveTo>
                      <a:pt x="88" y="0"/>
                    </a:moveTo>
                    <a:lnTo>
                      <a:pt x="111" y="3"/>
                    </a:lnTo>
                    <a:lnTo>
                      <a:pt x="132" y="12"/>
                    </a:lnTo>
                    <a:lnTo>
                      <a:pt x="150" y="27"/>
                    </a:lnTo>
                    <a:lnTo>
                      <a:pt x="164" y="45"/>
                    </a:lnTo>
                    <a:lnTo>
                      <a:pt x="173" y="66"/>
                    </a:lnTo>
                    <a:lnTo>
                      <a:pt x="176" y="90"/>
                    </a:lnTo>
                    <a:lnTo>
                      <a:pt x="173" y="113"/>
                    </a:lnTo>
                    <a:lnTo>
                      <a:pt x="164" y="135"/>
                    </a:lnTo>
                    <a:lnTo>
                      <a:pt x="150" y="153"/>
                    </a:lnTo>
                    <a:lnTo>
                      <a:pt x="132" y="167"/>
                    </a:lnTo>
                    <a:lnTo>
                      <a:pt x="111" y="177"/>
                    </a:lnTo>
                    <a:lnTo>
                      <a:pt x="88" y="180"/>
                    </a:lnTo>
                    <a:lnTo>
                      <a:pt x="65" y="177"/>
                    </a:lnTo>
                    <a:lnTo>
                      <a:pt x="44" y="167"/>
                    </a:lnTo>
                    <a:lnTo>
                      <a:pt x="26" y="153"/>
                    </a:lnTo>
                    <a:lnTo>
                      <a:pt x="12" y="135"/>
                    </a:lnTo>
                    <a:lnTo>
                      <a:pt x="4" y="113"/>
                    </a:lnTo>
                    <a:lnTo>
                      <a:pt x="0" y="90"/>
                    </a:lnTo>
                    <a:lnTo>
                      <a:pt x="4" y="66"/>
                    </a:lnTo>
                    <a:lnTo>
                      <a:pt x="12" y="45"/>
                    </a:lnTo>
                    <a:lnTo>
                      <a:pt x="26" y="27"/>
                    </a:lnTo>
                    <a:lnTo>
                      <a:pt x="44" y="12"/>
                    </a:lnTo>
                    <a:lnTo>
                      <a:pt x="65" y="3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D0750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2" name="Freeform 149">
                <a:extLst>
                  <a:ext uri="{FF2B5EF4-FFF2-40B4-BE49-F238E27FC236}">
                    <a16:creationId xmlns:a16="http://schemas.microsoft.com/office/drawing/2014/main" id="{405D84CF-B623-2E4F-AE49-E9AB72DBD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9676" y="3235325"/>
                <a:ext cx="26988" cy="26988"/>
              </a:xfrm>
              <a:custGeom>
                <a:avLst/>
                <a:gdLst>
                  <a:gd name="T0" fmla="*/ 58 w 115"/>
                  <a:gd name="T1" fmla="*/ 0 h 118"/>
                  <a:gd name="T2" fmla="*/ 76 w 115"/>
                  <a:gd name="T3" fmla="*/ 3 h 118"/>
                  <a:gd name="T4" fmla="*/ 92 w 115"/>
                  <a:gd name="T5" fmla="*/ 12 h 118"/>
                  <a:gd name="T6" fmla="*/ 104 w 115"/>
                  <a:gd name="T7" fmla="*/ 24 h 118"/>
                  <a:gd name="T8" fmla="*/ 112 w 115"/>
                  <a:gd name="T9" fmla="*/ 41 h 118"/>
                  <a:gd name="T10" fmla="*/ 115 w 115"/>
                  <a:gd name="T11" fmla="*/ 59 h 118"/>
                  <a:gd name="T12" fmla="*/ 112 w 115"/>
                  <a:gd name="T13" fmla="*/ 78 h 118"/>
                  <a:gd name="T14" fmla="*/ 104 w 115"/>
                  <a:gd name="T15" fmla="*/ 94 h 118"/>
                  <a:gd name="T16" fmla="*/ 92 w 115"/>
                  <a:gd name="T17" fmla="*/ 107 h 118"/>
                  <a:gd name="T18" fmla="*/ 76 w 115"/>
                  <a:gd name="T19" fmla="*/ 115 h 118"/>
                  <a:gd name="T20" fmla="*/ 58 w 115"/>
                  <a:gd name="T21" fmla="*/ 118 h 118"/>
                  <a:gd name="T22" fmla="*/ 40 w 115"/>
                  <a:gd name="T23" fmla="*/ 115 h 118"/>
                  <a:gd name="T24" fmla="*/ 24 w 115"/>
                  <a:gd name="T25" fmla="*/ 107 h 118"/>
                  <a:gd name="T26" fmla="*/ 12 w 115"/>
                  <a:gd name="T27" fmla="*/ 94 h 118"/>
                  <a:gd name="T28" fmla="*/ 3 w 115"/>
                  <a:gd name="T29" fmla="*/ 78 h 118"/>
                  <a:gd name="T30" fmla="*/ 0 w 115"/>
                  <a:gd name="T31" fmla="*/ 59 h 118"/>
                  <a:gd name="T32" fmla="*/ 3 w 115"/>
                  <a:gd name="T33" fmla="*/ 41 h 118"/>
                  <a:gd name="T34" fmla="*/ 12 w 115"/>
                  <a:gd name="T35" fmla="*/ 24 h 118"/>
                  <a:gd name="T36" fmla="*/ 24 w 115"/>
                  <a:gd name="T37" fmla="*/ 12 h 118"/>
                  <a:gd name="T38" fmla="*/ 40 w 115"/>
                  <a:gd name="T39" fmla="*/ 3 h 118"/>
                  <a:gd name="T40" fmla="*/ 58 w 115"/>
                  <a:gd name="T4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5" h="118">
                    <a:moveTo>
                      <a:pt x="58" y="0"/>
                    </a:moveTo>
                    <a:lnTo>
                      <a:pt x="76" y="3"/>
                    </a:lnTo>
                    <a:lnTo>
                      <a:pt x="92" y="12"/>
                    </a:lnTo>
                    <a:lnTo>
                      <a:pt x="104" y="24"/>
                    </a:lnTo>
                    <a:lnTo>
                      <a:pt x="112" y="41"/>
                    </a:lnTo>
                    <a:lnTo>
                      <a:pt x="115" y="59"/>
                    </a:lnTo>
                    <a:lnTo>
                      <a:pt x="112" y="78"/>
                    </a:lnTo>
                    <a:lnTo>
                      <a:pt x="104" y="94"/>
                    </a:lnTo>
                    <a:lnTo>
                      <a:pt x="92" y="107"/>
                    </a:lnTo>
                    <a:lnTo>
                      <a:pt x="76" y="115"/>
                    </a:lnTo>
                    <a:lnTo>
                      <a:pt x="58" y="118"/>
                    </a:lnTo>
                    <a:lnTo>
                      <a:pt x="40" y="115"/>
                    </a:lnTo>
                    <a:lnTo>
                      <a:pt x="24" y="107"/>
                    </a:lnTo>
                    <a:lnTo>
                      <a:pt x="12" y="94"/>
                    </a:lnTo>
                    <a:lnTo>
                      <a:pt x="3" y="78"/>
                    </a:lnTo>
                    <a:lnTo>
                      <a:pt x="0" y="59"/>
                    </a:lnTo>
                    <a:lnTo>
                      <a:pt x="3" y="41"/>
                    </a:lnTo>
                    <a:lnTo>
                      <a:pt x="12" y="24"/>
                    </a:lnTo>
                    <a:lnTo>
                      <a:pt x="24" y="12"/>
                    </a:lnTo>
                    <a:lnTo>
                      <a:pt x="40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3" name="Freeform 150">
                <a:extLst>
                  <a:ext uri="{FF2B5EF4-FFF2-40B4-BE49-F238E27FC236}">
                    <a16:creationId xmlns:a16="http://schemas.microsoft.com/office/drawing/2014/main" id="{62645EAD-0415-DC4F-8E81-A7E8D2D9D38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21713" y="3138488"/>
                <a:ext cx="485775" cy="355600"/>
              </a:xfrm>
              <a:custGeom>
                <a:avLst/>
                <a:gdLst>
                  <a:gd name="T0" fmla="*/ 225 w 2136"/>
                  <a:gd name="T1" fmla="*/ 450 h 1574"/>
                  <a:gd name="T2" fmla="*/ 562 w 2136"/>
                  <a:gd name="T3" fmla="*/ 450 h 1574"/>
                  <a:gd name="T4" fmla="*/ 562 w 2136"/>
                  <a:gd name="T5" fmla="*/ 562 h 1574"/>
                  <a:gd name="T6" fmla="*/ 225 w 2136"/>
                  <a:gd name="T7" fmla="*/ 562 h 1574"/>
                  <a:gd name="T8" fmla="*/ 225 w 2136"/>
                  <a:gd name="T9" fmla="*/ 450 h 1574"/>
                  <a:gd name="T10" fmla="*/ 225 w 2136"/>
                  <a:gd name="T11" fmla="*/ 225 h 1574"/>
                  <a:gd name="T12" fmla="*/ 562 w 2136"/>
                  <a:gd name="T13" fmla="*/ 225 h 1574"/>
                  <a:gd name="T14" fmla="*/ 562 w 2136"/>
                  <a:gd name="T15" fmla="*/ 337 h 1574"/>
                  <a:gd name="T16" fmla="*/ 225 w 2136"/>
                  <a:gd name="T17" fmla="*/ 337 h 1574"/>
                  <a:gd name="T18" fmla="*/ 225 w 2136"/>
                  <a:gd name="T19" fmla="*/ 225 h 1574"/>
                  <a:gd name="T20" fmla="*/ 787 w 2136"/>
                  <a:gd name="T21" fmla="*/ 112 h 1574"/>
                  <a:gd name="T22" fmla="*/ 787 w 2136"/>
                  <a:gd name="T23" fmla="*/ 1462 h 1574"/>
                  <a:gd name="T24" fmla="*/ 2024 w 2136"/>
                  <a:gd name="T25" fmla="*/ 1462 h 1574"/>
                  <a:gd name="T26" fmla="*/ 2024 w 2136"/>
                  <a:gd name="T27" fmla="*/ 112 h 1574"/>
                  <a:gd name="T28" fmla="*/ 787 w 2136"/>
                  <a:gd name="T29" fmla="*/ 112 h 1574"/>
                  <a:gd name="T30" fmla="*/ 112 w 2136"/>
                  <a:gd name="T31" fmla="*/ 112 h 1574"/>
                  <a:gd name="T32" fmla="*/ 112 w 2136"/>
                  <a:gd name="T33" fmla="*/ 1462 h 1574"/>
                  <a:gd name="T34" fmla="*/ 674 w 2136"/>
                  <a:gd name="T35" fmla="*/ 1462 h 1574"/>
                  <a:gd name="T36" fmla="*/ 674 w 2136"/>
                  <a:gd name="T37" fmla="*/ 112 h 1574"/>
                  <a:gd name="T38" fmla="*/ 112 w 2136"/>
                  <a:gd name="T39" fmla="*/ 112 h 1574"/>
                  <a:gd name="T40" fmla="*/ 0 w 2136"/>
                  <a:gd name="T41" fmla="*/ 0 h 1574"/>
                  <a:gd name="T42" fmla="*/ 2136 w 2136"/>
                  <a:gd name="T43" fmla="*/ 0 h 1574"/>
                  <a:gd name="T44" fmla="*/ 2136 w 2136"/>
                  <a:gd name="T45" fmla="*/ 1574 h 1574"/>
                  <a:gd name="T46" fmla="*/ 0 w 2136"/>
                  <a:gd name="T47" fmla="*/ 1574 h 1574"/>
                  <a:gd name="T48" fmla="*/ 0 w 2136"/>
                  <a:gd name="T49" fmla="*/ 0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36" h="1574">
                    <a:moveTo>
                      <a:pt x="225" y="450"/>
                    </a:moveTo>
                    <a:lnTo>
                      <a:pt x="562" y="450"/>
                    </a:lnTo>
                    <a:lnTo>
                      <a:pt x="562" y="562"/>
                    </a:lnTo>
                    <a:lnTo>
                      <a:pt x="225" y="562"/>
                    </a:lnTo>
                    <a:lnTo>
                      <a:pt x="225" y="450"/>
                    </a:lnTo>
                    <a:close/>
                    <a:moveTo>
                      <a:pt x="225" y="225"/>
                    </a:moveTo>
                    <a:lnTo>
                      <a:pt x="562" y="225"/>
                    </a:lnTo>
                    <a:lnTo>
                      <a:pt x="562" y="337"/>
                    </a:lnTo>
                    <a:lnTo>
                      <a:pt x="225" y="337"/>
                    </a:lnTo>
                    <a:lnTo>
                      <a:pt x="225" y="225"/>
                    </a:lnTo>
                    <a:close/>
                    <a:moveTo>
                      <a:pt x="787" y="112"/>
                    </a:moveTo>
                    <a:lnTo>
                      <a:pt x="787" y="1462"/>
                    </a:lnTo>
                    <a:lnTo>
                      <a:pt x="2024" y="1462"/>
                    </a:lnTo>
                    <a:lnTo>
                      <a:pt x="2024" y="112"/>
                    </a:lnTo>
                    <a:lnTo>
                      <a:pt x="787" y="112"/>
                    </a:lnTo>
                    <a:close/>
                    <a:moveTo>
                      <a:pt x="112" y="112"/>
                    </a:moveTo>
                    <a:lnTo>
                      <a:pt x="112" y="1462"/>
                    </a:lnTo>
                    <a:lnTo>
                      <a:pt x="674" y="1462"/>
                    </a:lnTo>
                    <a:lnTo>
                      <a:pt x="674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136" y="0"/>
                    </a:lnTo>
                    <a:lnTo>
                      <a:pt x="2136" y="1574"/>
                    </a:lnTo>
                    <a:lnTo>
                      <a:pt x="0" y="1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Webmap Text">
              <a:extLst>
                <a:ext uri="{FF2B5EF4-FFF2-40B4-BE49-F238E27FC236}">
                  <a16:creationId xmlns:a16="http://schemas.microsoft.com/office/drawing/2014/main" id="{90072BC6-45FF-5444-AB02-51DCE623EEC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48389" y="3014981"/>
              <a:ext cx="2447654" cy="87364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 err="1"/>
                <a:t>Webmap</a:t>
              </a:r>
              <a:endParaRPr lang="en-US" dirty="0"/>
            </a:p>
          </p:txBody>
        </p:sp>
      </p:grpSp>
      <p:grpSp>
        <p:nvGrpSpPr>
          <p:cNvPr id="138" name="Webmap Copy">
            <a:extLst>
              <a:ext uri="{FF2B5EF4-FFF2-40B4-BE49-F238E27FC236}">
                <a16:creationId xmlns:a16="http://schemas.microsoft.com/office/drawing/2014/main" id="{A0C1F5E7-B20D-A34D-84AD-7535FFE80374}"/>
              </a:ext>
            </a:extLst>
          </p:cNvPr>
          <p:cNvGrpSpPr/>
          <p:nvPr/>
        </p:nvGrpSpPr>
        <p:grpSpPr>
          <a:xfrm>
            <a:off x="859238" y="2968742"/>
            <a:ext cx="2514600" cy="1828800"/>
            <a:chOff x="648389" y="3014981"/>
            <a:chExt cx="2447654" cy="1798253"/>
          </a:xfrm>
        </p:grpSpPr>
        <p:grpSp>
          <p:nvGrpSpPr>
            <p:cNvPr id="139" name="Webmap Icon">
              <a:extLst>
                <a:ext uri="{FF2B5EF4-FFF2-40B4-BE49-F238E27FC236}">
                  <a16:creationId xmlns:a16="http://schemas.microsoft.com/office/drawing/2014/main" id="{E6E28F18-9700-C646-9EE5-6AA5BEDD71B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60393" y="3983285"/>
              <a:ext cx="1105753" cy="829949"/>
              <a:chOff x="8596313" y="3111500"/>
              <a:chExt cx="536575" cy="409575"/>
            </a:xfrm>
          </p:grpSpPr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724D2031-F094-3F46-B814-488C395B53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313" y="3111500"/>
                <a:ext cx="536575" cy="409575"/>
              </a:xfrm>
              <a:custGeom>
                <a:avLst/>
                <a:gdLst>
                  <a:gd name="T0" fmla="*/ 113 w 2362"/>
                  <a:gd name="T1" fmla="*/ 0 h 1800"/>
                  <a:gd name="T2" fmla="*/ 2249 w 2362"/>
                  <a:gd name="T3" fmla="*/ 0 h 1800"/>
                  <a:gd name="T4" fmla="*/ 2275 w 2362"/>
                  <a:gd name="T5" fmla="*/ 3 h 1800"/>
                  <a:gd name="T6" fmla="*/ 2299 w 2362"/>
                  <a:gd name="T7" fmla="*/ 12 h 1800"/>
                  <a:gd name="T8" fmla="*/ 2320 w 2362"/>
                  <a:gd name="T9" fmla="*/ 25 h 1800"/>
                  <a:gd name="T10" fmla="*/ 2337 w 2362"/>
                  <a:gd name="T11" fmla="*/ 42 h 1800"/>
                  <a:gd name="T12" fmla="*/ 2350 w 2362"/>
                  <a:gd name="T13" fmla="*/ 63 h 1800"/>
                  <a:gd name="T14" fmla="*/ 2359 w 2362"/>
                  <a:gd name="T15" fmla="*/ 87 h 1800"/>
                  <a:gd name="T16" fmla="*/ 2362 w 2362"/>
                  <a:gd name="T17" fmla="*/ 113 h 1800"/>
                  <a:gd name="T18" fmla="*/ 2362 w 2362"/>
                  <a:gd name="T19" fmla="*/ 1687 h 1800"/>
                  <a:gd name="T20" fmla="*/ 2359 w 2362"/>
                  <a:gd name="T21" fmla="*/ 1713 h 1800"/>
                  <a:gd name="T22" fmla="*/ 2350 w 2362"/>
                  <a:gd name="T23" fmla="*/ 1737 h 1800"/>
                  <a:gd name="T24" fmla="*/ 2337 w 2362"/>
                  <a:gd name="T25" fmla="*/ 1758 h 1800"/>
                  <a:gd name="T26" fmla="*/ 2320 w 2362"/>
                  <a:gd name="T27" fmla="*/ 1775 h 1800"/>
                  <a:gd name="T28" fmla="*/ 2299 w 2362"/>
                  <a:gd name="T29" fmla="*/ 1788 h 1800"/>
                  <a:gd name="T30" fmla="*/ 2275 w 2362"/>
                  <a:gd name="T31" fmla="*/ 1797 h 1800"/>
                  <a:gd name="T32" fmla="*/ 2249 w 2362"/>
                  <a:gd name="T33" fmla="*/ 1800 h 1800"/>
                  <a:gd name="T34" fmla="*/ 113 w 2362"/>
                  <a:gd name="T35" fmla="*/ 1800 h 1800"/>
                  <a:gd name="T36" fmla="*/ 87 w 2362"/>
                  <a:gd name="T37" fmla="*/ 1797 h 1800"/>
                  <a:gd name="T38" fmla="*/ 63 w 2362"/>
                  <a:gd name="T39" fmla="*/ 1788 h 1800"/>
                  <a:gd name="T40" fmla="*/ 42 w 2362"/>
                  <a:gd name="T41" fmla="*/ 1775 h 1800"/>
                  <a:gd name="T42" fmla="*/ 25 w 2362"/>
                  <a:gd name="T43" fmla="*/ 1758 h 1800"/>
                  <a:gd name="T44" fmla="*/ 12 w 2362"/>
                  <a:gd name="T45" fmla="*/ 1737 h 1800"/>
                  <a:gd name="T46" fmla="*/ 3 w 2362"/>
                  <a:gd name="T47" fmla="*/ 1713 h 1800"/>
                  <a:gd name="T48" fmla="*/ 0 w 2362"/>
                  <a:gd name="T49" fmla="*/ 1687 h 1800"/>
                  <a:gd name="T50" fmla="*/ 0 w 2362"/>
                  <a:gd name="T51" fmla="*/ 113 h 1800"/>
                  <a:gd name="T52" fmla="*/ 3 w 2362"/>
                  <a:gd name="T53" fmla="*/ 87 h 1800"/>
                  <a:gd name="T54" fmla="*/ 12 w 2362"/>
                  <a:gd name="T55" fmla="*/ 63 h 1800"/>
                  <a:gd name="T56" fmla="*/ 25 w 2362"/>
                  <a:gd name="T57" fmla="*/ 42 h 1800"/>
                  <a:gd name="T58" fmla="*/ 42 w 2362"/>
                  <a:gd name="T59" fmla="*/ 25 h 1800"/>
                  <a:gd name="T60" fmla="*/ 63 w 2362"/>
                  <a:gd name="T61" fmla="*/ 12 h 1800"/>
                  <a:gd name="T62" fmla="*/ 87 w 2362"/>
                  <a:gd name="T63" fmla="*/ 3 h 1800"/>
                  <a:gd name="T64" fmla="*/ 113 w 2362"/>
                  <a:gd name="T65" fmla="*/ 0 h 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2" h="1800">
                    <a:moveTo>
                      <a:pt x="113" y="0"/>
                    </a:moveTo>
                    <a:lnTo>
                      <a:pt x="2249" y="0"/>
                    </a:lnTo>
                    <a:lnTo>
                      <a:pt x="2275" y="3"/>
                    </a:lnTo>
                    <a:lnTo>
                      <a:pt x="2299" y="12"/>
                    </a:lnTo>
                    <a:lnTo>
                      <a:pt x="2320" y="25"/>
                    </a:lnTo>
                    <a:lnTo>
                      <a:pt x="2337" y="42"/>
                    </a:lnTo>
                    <a:lnTo>
                      <a:pt x="2350" y="63"/>
                    </a:lnTo>
                    <a:lnTo>
                      <a:pt x="2359" y="87"/>
                    </a:lnTo>
                    <a:lnTo>
                      <a:pt x="2362" y="113"/>
                    </a:lnTo>
                    <a:lnTo>
                      <a:pt x="2362" y="1687"/>
                    </a:lnTo>
                    <a:lnTo>
                      <a:pt x="2359" y="1713"/>
                    </a:lnTo>
                    <a:lnTo>
                      <a:pt x="2350" y="1737"/>
                    </a:lnTo>
                    <a:lnTo>
                      <a:pt x="2337" y="1758"/>
                    </a:lnTo>
                    <a:lnTo>
                      <a:pt x="2320" y="1775"/>
                    </a:lnTo>
                    <a:lnTo>
                      <a:pt x="2299" y="1788"/>
                    </a:lnTo>
                    <a:lnTo>
                      <a:pt x="2275" y="1797"/>
                    </a:lnTo>
                    <a:lnTo>
                      <a:pt x="2249" y="1800"/>
                    </a:lnTo>
                    <a:lnTo>
                      <a:pt x="113" y="1800"/>
                    </a:lnTo>
                    <a:lnTo>
                      <a:pt x="87" y="1797"/>
                    </a:lnTo>
                    <a:lnTo>
                      <a:pt x="63" y="1788"/>
                    </a:lnTo>
                    <a:lnTo>
                      <a:pt x="42" y="1775"/>
                    </a:lnTo>
                    <a:lnTo>
                      <a:pt x="25" y="1758"/>
                    </a:lnTo>
                    <a:lnTo>
                      <a:pt x="12" y="1737"/>
                    </a:lnTo>
                    <a:lnTo>
                      <a:pt x="3" y="1713"/>
                    </a:lnTo>
                    <a:lnTo>
                      <a:pt x="0" y="1687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72D69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</a:endParaRPr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7D108322-AC23-F248-89F9-10E4D7BCD9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26501" y="3189288"/>
                <a:ext cx="228600" cy="254000"/>
              </a:xfrm>
              <a:prstGeom prst="rect">
                <a:avLst/>
              </a:prstGeom>
              <a:solidFill>
                <a:srgbClr val="7FD9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8B0A81D4-3218-8E48-942F-9ED48EC02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314 w 1012"/>
                  <a:gd name="T1" fmla="*/ 0 h 1124"/>
                  <a:gd name="T2" fmla="*/ 315 w 1012"/>
                  <a:gd name="T3" fmla="*/ 44 h 1124"/>
                  <a:gd name="T4" fmla="*/ 338 w 1012"/>
                  <a:gd name="T5" fmla="*/ 64 h 1124"/>
                  <a:gd name="T6" fmla="*/ 363 w 1012"/>
                  <a:gd name="T7" fmla="*/ 86 h 1124"/>
                  <a:gd name="T8" fmla="*/ 390 w 1012"/>
                  <a:gd name="T9" fmla="*/ 108 h 1124"/>
                  <a:gd name="T10" fmla="*/ 416 w 1012"/>
                  <a:gd name="T11" fmla="*/ 129 h 1124"/>
                  <a:gd name="T12" fmla="*/ 434 w 1012"/>
                  <a:gd name="T13" fmla="*/ 142 h 1124"/>
                  <a:gd name="T14" fmla="*/ 461 w 1012"/>
                  <a:gd name="T15" fmla="*/ 162 h 1124"/>
                  <a:gd name="T16" fmla="*/ 493 w 1012"/>
                  <a:gd name="T17" fmla="*/ 200 h 1124"/>
                  <a:gd name="T18" fmla="*/ 528 w 1012"/>
                  <a:gd name="T19" fmla="*/ 251 h 1124"/>
                  <a:gd name="T20" fmla="*/ 562 w 1012"/>
                  <a:gd name="T21" fmla="*/ 313 h 1124"/>
                  <a:gd name="T22" fmla="*/ 589 w 1012"/>
                  <a:gd name="T23" fmla="*/ 377 h 1124"/>
                  <a:gd name="T24" fmla="*/ 606 w 1012"/>
                  <a:gd name="T25" fmla="*/ 441 h 1124"/>
                  <a:gd name="T26" fmla="*/ 612 w 1012"/>
                  <a:gd name="T27" fmla="*/ 502 h 1124"/>
                  <a:gd name="T28" fmla="*/ 611 w 1012"/>
                  <a:gd name="T29" fmla="*/ 573 h 1124"/>
                  <a:gd name="T30" fmla="*/ 610 w 1012"/>
                  <a:gd name="T31" fmla="*/ 615 h 1124"/>
                  <a:gd name="T32" fmla="*/ 610 w 1012"/>
                  <a:gd name="T33" fmla="*/ 658 h 1124"/>
                  <a:gd name="T34" fmla="*/ 624 w 1012"/>
                  <a:gd name="T35" fmla="*/ 691 h 1124"/>
                  <a:gd name="T36" fmla="*/ 657 w 1012"/>
                  <a:gd name="T37" fmla="*/ 732 h 1124"/>
                  <a:gd name="T38" fmla="*/ 675 w 1012"/>
                  <a:gd name="T39" fmla="*/ 756 h 1124"/>
                  <a:gd name="T40" fmla="*/ 699 w 1012"/>
                  <a:gd name="T41" fmla="*/ 787 h 1124"/>
                  <a:gd name="T42" fmla="*/ 725 w 1012"/>
                  <a:gd name="T43" fmla="*/ 814 h 1124"/>
                  <a:gd name="T44" fmla="*/ 747 w 1012"/>
                  <a:gd name="T45" fmla="*/ 832 h 1124"/>
                  <a:gd name="T46" fmla="*/ 767 w 1012"/>
                  <a:gd name="T47" fmla="*/ 804 h 1124"/>
                  <a:gd name="T48" fmla="*/ 786 w 1012"/>
                  <a:gd name="T49" fmla="*/ 760 h 1124"/>
                  <a:gd name="T50" fmla="*/ 803 w 1012"/>
                  <a:gd name="T51" fmla="*/ 710 h 1124"/>
                  <a:gd name="T52" fmla="*/ 815 w 1012"/>
                  <a:gd name="T53" fmla="*/ 662 h 1124"/>
                  <a:gd name="T54" fmla="*/ 821 w 1012"/>
                  <a:gd name="T55" fmla="*/ 627 h 1124"/>
                  <a:gd name="T56" fmla="*/ 831 w 1012"/>
                  <a:gd name="T57" fmla="*/ 583 h 1124"/>
                  <a:gd name="T58" fmla="*/ 860 w 1012"/>
                  <a:gd name="T59" fmla="*/ 538 h 1124"/>
                  <a:gd name="T60" fmla="*/ 898 w 1012"/>
                  <a:gd name="T61" fmla="*/ 494 h 1124"/>
                  <a:gd name="T62" fmla="*/ 939 w 1012"/>
                  <a:gd name="T63" fmla="*/ 454 h 1124"/>
                  <a:gd name="T64" fmla="*/ 977 w 1012"/>
                  <a:gd name="T65" fmla="*/ 423 h 1124"/>
                  <a:gd name="T66" fmla="*/ 1002 w 1012"/>
                  <a:gd name="T67" fmla="*/ 404 h 1124"/>
                  <a:gd name="T68" fmla="*/ 1012 w 1012"/>
                  <a:gd name="T69" fmla="*/ 1124 h 1124"/>
                  <a:gd name="T70" fmla="*/ 0 w 1012"/>
                  <a:gd name="T71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314" y="0"/>
                    </a:lnTo>
                    <a:lnTo>
                      <a:pt x="314" y="23"/>
                    </a:lnTo>
                    <a:lnTo>
                      <a:pt x="315" y="44"/>
                    </a:lnTo>
                    <a:lnTo>
                      <a:pt x="325" y="54"/>
                    </a:lnTo>
                    <a:lnTo>
                      <a:pt x="338" y="64"/>
                    </a:lnTo>
                    <a:lnTo>
                      <a:pt x="353" y="76"/>
                    </a:lnTo>
                    <a:lnTo>
                      <a:pt x="363" y="86"/>
                    </a:lnTo>
                    <a:lnTo>
                      <a:pt x="376" y="97"/>
                    </a:lnTo>
                    <a:lnTo>
                      <a:pt x="390" y="108"/>
                    </a:lnTo>
                    <a:lnTo>
                      <a:pt x="404" y="119"/>
                    </a:lnTo>
                    <a:lnTo>
                      <a:pt x="416" y="129"/>
                    </a:lnTo>
                    <a:lnTo>
                      <a:pt x="427" y="136"/>
                    </a:lnTo>
                    <a:lnTo>
                      <a:pt x="434" y="142"/>
                    </a:lnTo>
                    <a:lnTo>
                      <a:pt x="447" y="149"/>
                    </a:lnTo>
                    <a:lnTo>
                      <a:pt x="461" y="162"/>
                    </a:lnTo>
                    <a:lnTo>
                      <a:pt x="476" y="179"/>
                    </a:lnTo>
                    <a:lnTo>
                      <a:pt x="493" y="200"/>
                    </a:lnTo>
                    <a:lnTo>
                      <a:pt x="511" y="225"/>
                    </a:lnTo>
                    <a:lnTo>
                      <a:pt x="528" y="251"/>
                    </a:lnTo>
                    <a:lnTo>
                      <a:pt x="545" y="281"/>
                    </a:lnTo>
                    <a:lnTo>
                      <a:pt x="562" y="313"/>
                    </a:lnTo>
                    <a:lnTo>
                      <a:pt x="577" y="344"/>
                    </a:lnTo>
                    <a:lnTo>
                      <a:pt x="589" y="377"/>
                    </a:lnTo>
                    <a:lnTo>
                      <a:pt x="599" y="409"/>
                    </a:lnTo>
                    <a:lnTo>
                      <a:pt x="606" y="441"/>
                    </a:lnTo>
                    <a:lnTo>
                      <a:pt x="611" y="471"/>
                    </a:lnTo>
                    <a:lnTo>
                      <a:pt x="612" y="502"/>
                    </a:lnTo>
                    <a:lnTo>
                      <a:pt x="612" y="537"/>
                    </a:lnTo>
                    <a:lnTo>
                      <a:pt x="611" y="573"/>
                    </a:lnTo>
                    <a:lnTo>
                      <a:pt x="610" y="593"/>
                    </a:lnTo>
                    <a:lnTo>
                      <a:pt x="610" y="615"/>
                    </a:lnTo>
                    <a:lnTo>
                      <a:pt x="608" y="638"/>
                    </a:lnTo>
                    <a:lnTo>
                      <a:pt x="610" y="658"/>
                    </a:lnTo>
                    <a:lnTo>
                      <a:pt x="611" y="675"/>
                    </a:lnTo>
                    <a:lnTo>
                      <a:pt x="624" y="691"/>
                    </a:lnTo>
                    <a:lnTo>
                      <a:pt x="640" y="710"/>
                    </a:lnTo>
                    <a:lnTo>
                      <a:pt x="657" y="732"/>
                    </a:lnTo>
                    <a:lnTo>
                      <a:pt x="664" y="743"/>
                    </a:lnTo>
                    <a:lnTo>
                      <a:pt x="675" y="756"/>
                    </a:lnTo>
                    <a:lnTo>
                      <a:pt x="687" y="771"/>
                    </a:lnTo>
                    <a:lnTo>
                      <a:pt x="699" y="787"/>
                    </a:lnTo>
                    <a:lnTo>
                      <a:pt x="712" y="802"/>
                    </a:lnTo>
                    <a:lnTo>
                      <a:pt x="725" y="814"/>
                    </a:lnTo>
                    <a:lnTo>
                      <a:pt x="736" y="825"/>
                    </a:lnTo>
                    <a:lnTo>
                      <a:pt x="747" y="832"/>
                    </a:lnTo>
                    <a:lnTo>
                      <a:pt x="756" y="821"/>
                    </a:lnTo>
                    <a:lnTo>
                      <a:pt x="767" y="804"/>
                    </a:lnTo>
                    <a:lnTo>
                      <a:pt x="776" y="783"/>
                    </a:lnTo>
                    <a:lnTo>
                      <a:pt x="786" y="760"/>
                    </a:lnTo>
                    <a:lnTo>
                      <a:pt x="795" y="735"/>
                    </a:lnTo>
                    <a:lnTo>
                      <a:pt x="803" y="710"/>
                    </a:lnTo>
                    <a:lnTo>
                      <a:pt x="810" y="686"/>
                    </a:lnTo>
                    <a:lnTo>
                      <a:pt x="815" y="662"/>
                    </a:lnTo>
                    <a:lnTo>
                      <a:pt x="819" y="642"/>
                    </a:lnTo>
                    <a:lnTo>
                      <a:pt x="821" y="627"/>
                    </a:lnTo>
                    <a:lnTo>
                      <a:pt x="824" y="605"/>
                    </a:lnTo>
                    <a:lnTo>
                      <a:pt x="831" y="583"/>
                    </a:lnTo>
                    <a:lnTo>
                      <a:pt x="844" y="561"/>
                    </a:lnTo>
                    <a:lnTo>
                      <a:pt x="860" y="538"/>
                    </a:lnTo>
                    <a:lnTo>
                      <a:pt x="878" y="516"/>
                    </a:lnTo>
                    <a:lnTo>
                      <a:pt x="898" y="494"/>
                    </a:lnTo>
                    <a:lnTo>
                      <a:pt x="919" y="473"/>
                    </a:lnTo>
                    <a:lnTo>
                      <a:pt x="939" y="454"/>
                    </a:lnTo>
                    <a:lnTo>
                      <a:pt x="959" y="437"/>
                    </a:lnTo>
                    <a:lnTo>
                      <a:pt x="977" y="423"/>
                    </a:lnTo>
                    <a:lnTo>
                      <a:pt x="993" y="410"/>
                    </a:lnTo>
                    <a:lnTo>
                      <a:pt x="1002" y="404"/>
                    </a:lnTo>
                    <a:lnTo>
                      <a:pt x="1012" y="399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790256C5-6379-A342-B33A-D246323A6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240 w 1012"/>
                  <a:gd name="T1" fmla="*/ 0 h 1124"/>
                  <a:gd name="T2" fmla="*/ 241 w 1012"/>
                  <a:gd name="T3" fmla="*/ 43 h 1124"/>
                  <a:gd name="T4" fmla="*/ 244 w 1012"/>
                  <a:gd name="T5" fmla="*/ 76 h 1124"/>
                  <a:gd name="T6" fmla="*/ 251 w 1012"/>
                  <a:gd name="T7" fmla="*/ 92 h 1124"/>
                  <a:gd name="T8" fmla="*/ 269 w 1012"/>
                  <a:gd name="T9" fmla="*/ 105 h 1124"/>
                  <a:gd name="T10" fmla="*/ 297 w 1012"/>
                  <a:gd name="T11" fmla="*/ 129 h 1124"/>
                  <a:gd name="T12" fmla="*/ 331 w 1012"/>
                  <a:gd name="T13" fmla="*/ 156 h 1124"/>
                  <a:gd name="T14" fmla="*/ 363 w 1012"/>
                  <a:gd name="T15" fmla="*/ 184 h 1124"/>
                  <a:gd name="T16" fmla="*/ 393 w 1012"/>
                  <a:gd name="T17" fmla="*/ 205 h 1124"/>
                  <a:gd name="T18" fmla="*/ 414 w 1012"/>
                  <a:gd name="T19" fmla="*/ 218 h 1124"/>
                  <a:gd name="T20" fmla="*/ 436 w 1012"/>
                  <a:gd name="T21" fmla="*/ 244 h 1124"/>
                  <a:gd name="T22" fmla="*/ 463 w 1012"/>
                  <a:gd name="T23" fmla="*/ 285 h 1124"/>
                  <a:gd name="T24" fmla="*/ 488 w 1012"/>
                  <a:gd name="T25" fmla="*/ 334 h 1124"/>
                  <a:gd name="T26" fmla="*/ 511 w 1012"/>
                  <a:gd name="T27" fmla="*/ 387 h 1124"/>
                  <a:gd name="T28" fmla="*/ 528 w 1012"/>
                  <a:gd name="T29" fmla="*/ 435 h 1124"/>
                  <a:gd name="T30" fmla="*/ 537 w 1012"/>
                  <a:gd name="T31" fmla="*/ 476 h 1124"/>
                  <a:gd name="T32" fmla="*/ 537 w 1012"/>
                  <a:gd name="T33" fmla="*/ 520 h 1124"/>
                  <a:gd name="T34" fmla="*/ 536 w 1012"/>
                  <a:gd name="T35" fmla="*/ 572 h 1124"/>
                  <a:gd name="T36" fmla="*/ 535 w 1012"/>
                  <a:gd name="T37" fmla="*/ 623 h 1124"/>
                  <a:gd name="T38" fmla="*/ 536 w 1012"/>
                  <a:gd name="T39" fmla="*/ 671 h 1124"/>
                  <a:gd name="T40" fmla="*/ 541 w 1012"/>
                  <a:gd name="T41" fmla="*/ 707 h 1124"/>
                  <a:gd name="T42" fmla="*/ 552 w 1012"/>
                  <a:gd name="T43" fmla="*/ 726 h 1124"/>
                  <a:gd name="T44" fmla="*/ 570 w 1012"/>
                  <a:gd name="T45" fmla="*/ 744 h 1124"/>
                  <a:gd name="T46" fmla="*/ 596 w 1012"/>
                  <a:gd name="T47" fmla="*/ 776 h 1124"/>
                  <a:gd name="T48" fmla="*/ 626 w 1012"/>
                  <a:gd name="T49" fmla="*/ 818 h 1124"/>
                  <a:gd name="T50" fmla="*/ 662 w 1012"/>
                  <a:gd name="T51" fmla="*/ 858 h 1124"/>
                  <a:gd name="T52" fmla="*/ 699 w 1012"/>
                  <a:gd name="T53" fmla="*/ 892 h 1124"/>
                  <a:gd name="T54" fmla="*/ 738 w 1012"/>
                  <a:gd name="T55" fmla="*/ 908 h 1124"/>
                  <a:gd name="T56" fmla="*/ 775 w 1012"/>
                  <a:gd name="T57" fmla="*/ 904 h 1124"/>
                  <a:gd name="T58" fmla="*/ 808 w 1012"/>
                  <a:gd name="T59" fmla="*/ 877 h 1124"/>
                  <a:gd name="T60" fmla="*/ 836 w 1012"/>
                  <a:gd name="T61" fmla="*/ 832 h 1124"/>
                  <a:gd name="T62" fmla="*/ 859 w 1012"/>
                  <a:gd name="T63" fmla="*/ 780 h 1124"/>
                  <a:gd name="T64" fmla="*/ 876 w 1012"/>
                  <a:gd name="T65" fmla="*/ 725 h 1124"/>
                  <a:gd name="T66" fmla="*/ 888 w 1012"/>
                  <a:gd name="T67" fmla="*/ 675 h 1124"/>
                  <a:gd name="T68" fmla="*/ 895 w 1012"/>
                  <a:gd name="T69" fmla="*/ 639 h 1124"/>
                  <a:gd name="T70" fmla="*/ 898 w 1012"/>
                  <a:gd name="T71" fmla="*/ 618 h 1124"/>
                  <a:gd name="T72" fmla="*/ 913 w 1012"/>
                  <a:gd name="T73" fmla="*/ 593 h 1124"/>
                  <a:gd name="T74" fmla="*/ 938 w 1012"/>
                  <a:gd name="T75" fmla="*/ 563 h 1124"/>
                  <a:gd name="T76" fmla="*/ 969 w 1012"/>
                  <a:gd name="T77" fmla="*/ 532 h 1124"/>
                  <a:gd name="T78" fmla="*/ 999 w 1012"/>
                  <a:gd name="T79" fmla="*/ 504 h 1124"/>
                  <a:gd name="T80" fmla="*/ 1012 w 1012"/>
                  <a:gd name="T81" fmla="*/ 1124 h 1124"/>
                  <a:gd name="T82" fmla="*/ 0 w 1012"/>
                  <a:gd name="T83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240" y="0"/>
                    </a:lnTo>
                    <a:lnTo>
                      <a:pt x="240" y="22"/>
                    </a:lnTo>
                    <a:lnTo>
                      <a:pt x="241" y="43"/>
                    </a:lnTo>
                    <a:lnTo>
                      <a:pt x="242" y="61"/>
                    </a:lnTo>
                    <a:lnTo>
                      <a:pt x="244" y="76"/>
                    </a:lnTo>
                    <a:lnTo>
                      <a:pt x="247" y="87"/>
                    </a:lnTo>
                    <a:lnTo>
                      <a:pt x="251" y="92"/>
                    </a:lnTo>
                    <a:lnTo>
                      <a:pt x="259" y="97"/>
                    </a:lnTo>
                    <a:lnTo>
                      <a:pt x="269" y="105"/>
                    </a:lnTo>
                    <a:lnTo>
                      <a:pt x="282" y="116"/>
                    </a:lnTo>
                    <a:lnTo>
                      <a:pt x="297" y="129"/>
                    </a:lnTo>
                    <a:lnTo>
                      <a:pt x="314" y="143"/>
                    </a:lnTo>
                    <a:lnTo>
                      <a:pt x="331" y="156"/>
                    </a:lnTo>
                    <a:lnTo>
                      <a:pt x="348" y="171"/>
                    </a:lnTo>
                    <a:lnTo>
                      <a:pt x="363" y="184"/>
                    </a:lnTo>
                    <a:lnTo>
                      <a:pt x="379" y="195"/>
                    </a:lnTo>
                    <a:lnTo>
                      <a:pt x="393" y="205"/>
                    </a:lnTo>
                    <a:lnTo>
                      <a:pt x="405" y="211"/>
                    </a:lnTo>
                    <a:lnTo>
                      <a:pt x="414" y="218"/>
                    </a:lnTo>
                    <a:lnTo>
                      <a:pt x="425" y="229"/>
                    </a:lnTo>
                    <a:lnTo>
                      <a:pt x="436" y="244"/>
                    </a:lnTo>
                    <a:lnTo>
                      <a:pt x="449" y="263"/>
                    </a:lnTo>
                    <a:lnTo>
                      <a:pt x="463" y="285"/>
                    </a:lnTo>
                    <a:lnTo>
                      <a:pt x="475" y="308"/>
                    </a:lnTo>
                    <a:lnTo>
                      <a:pt x="488" y="334"/>
                    </a:lnTo>
                    <a:lnTo>
                      <a:pt x="501" y="360"/>
                    </a:lnTo>
                    <a:lnTo>
                      <a:pt x="511" y="387"/>
                    </a:lnTo>
                    <a:lnTo>
                      <a:pt x="521" y="412"/>
                    </a:lnTo>
                    <a:lnTo>
                      <a:pt x="528" y="435"/>
                    </a:lnTo>
                    <a:lnTo>
                      <a:pt x="533" y="457"/>
                    </a:lnTo>
                    <a:lnTo>
                      <a:pt x="537" y="476"/>
                    </a:lnTo>
                    <a:lnTo>
                      <a:pt x="537" y="497"/>
                    </a:lnTo>
                    <a:lnTo>
                      <a:pt x="537" y="520"/>
                    </a:lnTo>
                    <a:lnTo>
                      <a:pt x="537" y="545"/>
                    </a:lnTo>
                    <a:lnTo>
                      <a:pt x="536" y="572"/>
                    </a:lnTo>
                    <a:lnTo>
                      <a:pt x="535" y="598"/>
                    </a:lnTo>
                    <a:lnTo>
                      <a:pt x="535" y="623"/>
                    </a:lnTo>
                    <a:lnTo>
                      <a:pt x="535" y="648"/>
                    </a:lnTo>
                    <a:lnTo>
                      <a:pt x="536" y="671"/>
                    </a:lnTo>
                    <a:lnTo>
                      <a:pt x="537" y="691"/>
                    </a:lnTo>
                    <a:lnTo>
                      <a:pt x="541" y="707"/>
                    </a:lnTo>
                    <a:lnTo>
                      <a:pt x="545" y="718"/>
                    </a:lnTo>
                    <a:lnTo>
                      <a:pt x="552" y="726"/>
                    </a:lnTo>
                    <a:lnTo>
                      <a:pt x="561" y="732"/>
                    </a:lnTo>
                    <a:lnTo>
                      <a:pt x="570" y="744"/>
                    </a:lnTo>
                    <a:lnTo>
                      <a:pt x="583" y="758"/>
                    </a:lnTo>
                    <a:lnTo>
                      <a:pt x="596" y="776"/>
                    </a:lnTo>
                    <a:lnTo>
                      <a:pt x="611" y="797"/>
                    </a:lnTo>
                    <a:lnTo>
                      <a:pt x="626" y="818"/>
                    </a:lnTo>
                    <a:lnTo>
                      <a:pt x="644" y="838"/>
                    </a:lnTo>
                    <a:lnTo>
                      <a:pt x="662" y="858"/>
                    </a:lnTo>
                    <a:lnTo>
                      <a:pt x="680" y="876"/>
                    </a:lnTo>
                    <a:lnTo>
                      <a:pt x="699" y="892"/>
                    </a:lnTo>
                    <a:lnTo>
                      <a:pt x="719" y="902"/>
                    </a:lnTo>
                    <a:lnTo>
                      <a:pt x="738" y="908"/>
                    </a:lnTo>
                    <a:lnTo>
                      <a:pt x="758" y="910"/>
                    </a:lnTo>
                    <a:lnTo>
                      <a:pt x="775" y="904"/>
                    </a:lnTo>
                    <a:lnTo>
                      <a:pt x="792" y="893"/>
                    </a:lnTo>
                    <a:lnTo>
                      <a:pt x="808" y="877"/>
                    </a:lnTo>
                    <a:lnTo>
                      <a:pt x="822" y="856"/>
                    </a:lnTo>
                    <a:lnTo>
                      <a:pt x="836" y="832"/>
                    </a:lnTo>
                    <a:lnTo>
                      <a:pt x="847" y="806"/>
                    </a:lnTo>
                    <a:lnTo>
                      <a:pt x="859" y="780"/>
                    </a:lnTo>
                    <a:lnTo>
                      <a:pt x="868" y="751"/>
                    </a:lnTo>
                    <a:lnTo>
                      <a:pt x="876" y="725"/>
                    </a:lnTo>
                    <a:lnTo>
                      <a:pt x="883" y="698"/>
                    </a:lnTo>
                    <a:lnTo>
                      <a:pt x="888" y="675"/>
                    </a:lnTo>
                    <a:lnTo>
                      <a:pt x="893" y="655"/>
                    </a:lnTo>
                    <a:lnTo>
                      <a:pt x="895" y="639"/>
                    </a:lnTo>
                    <a:lnTo>
                      <a:pt x="896" y="629"/>
                    </a:lnTo>
                    <a:lnTo>
                      <a:pt x="898" y="618"/>
                    </a:lnTo>
                    <a:lnTo>
                      <a:pt x="903" y="606"/>
                    </a:lnTo>
                    <a:lnTo>
                      <a:pt x="913" y="593"/>
                    </a:lnTo>
                    <a:lnTo>
                      <a:pt x="924" y="578"/>
                    </a:lnTo>
                    <a:lnTo>
                      <a:pt x="938" y="563"/>
                    </a:lnTo>
                    <a:lnTo>
                      <a:pt x="953" y="547"/>
                    </a:lnTo>
                    <a:lnTo>
                      <a:pt x="969" y="532"/>
                    </a:lnTo>
                    <a:lnTo>
                      <a:pt x="983" y="518"/>
                    </a:lnTo>
                    <a:lnTo>
                      <a:pt x="999" y="504"/>
                    </a:lnTo>
                    <a:lnTo>
                      <a:pt x="1012" y="492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A01CC823-9D3F-224A-80F9-CDB360245A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41688"/>
                <a:ext cx="103188" cy="101600"/>
              </a:xfrm>
              <a:custGeom>
                <a:avLst/>
                <a:gdLst>
                  <a:gd name="T0" fmla="*/ 0 w 453"/>
                  <a:gd name="T1" fmla="*/ 0 h 448"/>
                  <a:gd name="T2" fmla="*/ 42 w 453"/>
                  <a:gd name="T3" fmla="*/ 36 h 448"/>
                  <a:gd name="T4" fmla="*/ 88 w 453"/>
                  <a:gd name="T5" fmla="*/ 70 h 448"/>
                  <a:gd name="T6" fmla="*/ 134 w 453"/>
                  <a:gd name="T7" fmla="*/ 103 h 448"/>
                  <a:gd name="T8" fmla="*/ 181 w 453"/>
                  <a:gd name="T9" fmla="*/ 131 h 448"/>
                  <a:gd name="T10" fmla="*/ 227 w 453"/>
                  <a:gd name="T11" fmla="*/ 159 h 448"/>
                  <a:gd name="T12" fmla="*/ 270 w 453"/>
                  <a:gd name="T13" fmla="*/ 183 h 448"/>
                  <a:gd name="T14" fmla="*/ 297 w 453"/>
                  <a:gd name="T15" fmla="*/ 200 h 448"/>
                  <a:gd name="T16" fmla="*/ 320 w 453"/>
                  <a:gd name="T17" fmla="*/ 220 h 448"/>
                  <a:gd name="T18" fmla="*/ 341 w 453"/>
                  <a:gd name="T19" fmla="*/ 242 h 448"/>
                  <a:gd name="T20" fmla="*/ 359 w 453"/>
                  <a:gd name="T21" fmla="*/ 266 h 448"/>
                  <a:gd name="T22" fmla="*/ 375 w 453"/>
                  <a:gd name="T23" fmla="*/ 293 h 448"/>
                  <a:gd name="T24" fmla="*/ 390 w 453"/>
                  <a:gd name="T25" fmla="*/ 319 h 448"/>
                  <a:gd name="T26" fmla="*/ 402 w 453"/>
                  <a:gd name="T27" fmla="*/ 344 h 448"/>
                  <a:gd name="T28" fmla="*/ 414 w 453"/>
                  <a:gd name="T29" fmla="*/ 370 h 448"/>
                  <a:gd name="T30" fmla="*/ 425 w 453"/>
                  <a:gd name="T31" fmla="*/ 394 h 448"/>
                  <a:gd name="T32" fmla="*/ 434 w 453"/>
                  <a:gd name="T33" fmla="*/ 415 h 448"/>
                  <a:gd name="T34" fmla="*/ 444 w 453"/>
                  <a:gd name="T35" fmla="*/ 433 h 448"/>
                  <a:gd name="T36" fmla="*/ 453 w 453"/>
                  <a:gd name="T37" fmla="*/ 448 h 448"/>
                  <a:gd name="T38" fmla="*/ 0 w 453"/>
                  <a:gd name="T39" fmla="*/ 448 h 448"/>
                  <a:gd name="T40" fmla="*/ 0 w 453"/>
                  <a:gd name="T41" fmla="*/ 0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53" h="448">
                    <a:moveTo>
                      <a:pt x="0" y="0"/>
                    </a:moveTo>
                    <a:lnTo>
                      <a:pt x="42" y="36"/>
                    </a:lnTo>
                    <a:lnTo>
                      <a:pt x="88" y="70"/>
                    </a:lnTo>
                    <a:lnTo>
                      <a:pt x="134" y="103"/>
                    </a:lnTo>
                    <a:lnTo>
                      <a:pt x="181" y="131"/>
                    </a:lnTo>
                    <a:lnTo>
                      <a:pt x="227" y="159"/>
                    </a:lnTo>
                    <a:lnTo>
                      <a:pt x="270" y="183"/>
                    </a:lnTo>
                    <a:lnTo>
                      <a:pt x="297" y="200"/>
                    </a:lnTo>
                    <a:lnTo>
                      <a:pt x="320" y="220"/>
                    </a:lnTo>
                    <a:lnTo>
                      <a:pt x="341" y="242"/>
                    </a:lnTo>
                    <a:lnTo>
                      <a:pt x="359" y="266"/>
                    </a:lnTo>
                    <a:lnTo>
                      <a:pt x="375" y="293"/>
                    </a:lnTo>
                    <a:lnTo>
                      <a:pt x="390" y="319"/>
                    </a:lnTo>
                    <a:lnTo>
                      <a:pt x="402" y="344"/>
                    </a:lnTo>
                    <a:lnTo>
                      <a:pt x="414" y="370"/>
                    </a:lnTo>
                    <a:lnTo>
                      <a:pt x="425" y="394"/>
                    </a:lnTo>
                    <a:lnTo>
                      <a:pt x="434" y="415"/>
                    </a:lnTo>
                    <a:lnTo>
                      <a:pt x="444" y="433"/>
                    </a:lnTo>
                    <a:lnTo>
                      <a:pt x="453" y="448"/>
                    </a:lnTo>
                    <a:lnTo>
                      <a:pt x="0" y="4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A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22F17557-47AF-7241-B970-1D31646EE4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79788"/>
                <a:ext cx="68263" cy="63500"/>
              </a:xfrm>
              <a:custGeom>
                <a:avLst/>
                <a:gdLst>
                  <a:gd name="T0" fmla="*/ 0 w 305"/>
                  <a:gd name="T1" fmla="*/ 0 h 279"/>
                  <a:gd name="T2" fmla="*/ 41 w 305"/>
                  <a:gd name="T3" fmla="*/ 16 h 279"/>
                  <a:gd name="T4" fmla="*/ 83 w 305"/>
                  <a:gd name="T5" fmla="*/ 32 h 279"/>
                  <a:gd name="T6" fmla="*/ 127 w 305"/>
                  <a:gd name="T7" fmla="*/ 48 h 279"/>
                  <a:gd name="T8" fmla="*/ 168 w 305"/>
                  <a:gd name="T9" fmla="*/ 67 h 279"/>
                  <a:gd name="T10" fmla="*/ 209 w 305"/>
                  <a:gd name="T11" fmla="*/ 88 h 279"/>
                  <a:gd name="T12" fmla="*/ 231 w 305"/>
                  <a:gd name="T13" fmla="*/ 105 h 279"/>
                  <a:gd name="T14" fmla="*/ 250 w 305"/>
                  <a:gd name="T15" fmla="*/ 125 h 279"/>
                  <a:gd name="T16" fmla="*/ 266 w 305"/>
                  <a:gd name="T17" fmla="*/ 148 h 279"/>
                  <a:gd name="T18" fmla="*/ 279 w 305"/>
                  <a:gd name="T19" fmla="*/ 173 h 279"/>
                  <a:gd name="T20" fmla="*/ 288 w 305"/>
                  <a:gd name="T21" fmla="*/ 199 h 279"/>
                  <a:gd name="T22" fmla="*/ 296 w 305"/>
                  <a:gd name="T23" fmla="*/ 226 h 279"/>
                  <a:gd name="T24" fmla="*/ 301 w 305"/>
                  <a:gd name="T25" fmla="*/ 253 h 279"/>
                  <a:gd name="T26" fmla="*/ 305 w 305"/>
                  <a:gd name="T27" fmla="*/ 279 h 279"/>
                  <a:gd name="T28" fmla="*/ 0 w 305"/>
                  <a:gd name="T29" fmla="*/ 279 h 279"/>
                  <a:gd name="T30" fmla="*/ 0 w 305"/>
                  <a:gd name="T3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5" h="279">
                    <a:moveTo>
                      <a:pt x="0" y="0"/>
                    </a:moveTo>
                    <a:lnTo>
                      <a:pt x="41" y="16"/>
                    </a:lnTo>
                    <a:lnTo>
                      <a:pt x="83" y="32"/>
                    </a:lnTo>
                    <a:lnTo>
                      <a:pt x="127" y="48"/>
                    </a:lnTo>
                    <a:lnTo>
                      <a:pt x="168" y="67"/>
                    </a:lnTo>
                    <a:lnTo>
                      <a:pt x="209" y="88"/>
                    </a:lnTo>
                    <a:lnTo>
                      <a:pt x="231" y="105"/>
                    </a:lnTo>
                    <a:lnTo>
                      <a:pt x="250" y="125"/>
                    </a:lnTo>
                    <a:lnTo>
                      <a:pt x="266" y="148"/>
                    </a:lnTo>
                    <a:lnTo>
                      <a:pt x="279" y="173"/>
                    </a:lnTo>
                    <a:lnTo>
                      <a:pt x="288" y="199"/>
                    </a:lnTo>
                    <a:lnTo>
                      <a:pt x="296" y="226"/>
                    </a:lnTo>
                    <a:lnTo>
                      <a:pt x="301" y="253"/>
                    </a:lnTo>
                    <a:lnTo>
                      <a:pt x="305" y="279"/>
                    </a:lnTo>
                    <a:lnTo>
                      <a:pt x="0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D1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36881133-0C54-C742-AFEC-78B9433AD2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4126" y="3281363"/>
                <a:ext cx="26988" cy="26988"/>
              </a:xfrm>
              <a:custGeom>
                <a:avLst/>
                <a:gdLst>
                  <a:gd name="T0" fmla="*/ 58 w 116"/>
                  <a:gd name="T1" fmla="*/ 0 h 117"/>
                  <a:gd name="T2" fmla="*/ 76 w 116"/>
                  <a:gd name="T3" fmla="*/ 3 h 117"/>
                  <a:gd name="T4" fmla="*/ 92 w 116"/>
                  <a:gd name="T5" fmla="*/ 11 h 117"/>
                  <a:gd name="T6" fmla="*/ 105 w 116"/>
                  <a:gd name="T7" fmla="*/ 24 h 117"/>
                  <a:gd name="T8" fmla="*/ 112 w 116"/>
                  <a:gd name="T9" fmla="*/ 40 h 117"/>
                  <a:gd name="T10" fmla="*/ 116 w 116"/>
                  <a:gd name="T11" fmla="*/ 59 h 117"/>
                  <a:gd name="T12" fmla="*/ 112 w 116"/>
                  <a:gd name="T13" fmla="*/ 77 h 117"/>
                  <a:gd name="T14" fmla="*/ 105 w 116"/>
                  <a:gd name="T15" fmla="*/ 94 h 117"/>
                  <a:gd name="T16" fmla="*/ 92 w 116"/>
                  <a:gd name="T17" fmla="*/ 106 h 117"/>
                  <a:gd name="T18" fmla="*/ 76 w 116"/>
                  <a:gd name="T19" fmla="*/ 115 h 117"/>
                  <a:gd name="T20" fmla="*/ 58 w 116"/>
                  <a:gd name="T21" fmla="*/ 117 h 117"/>
                  <a:gd name="T22" fmla="*/ 39 w 116"/>
                  <a:gd name="T23" fmla="*/ 115 h 117"/>
                  <a:gd name="T24" fmla="*/ 24 w 116"/>
                  <a:gd name="T25" fmla="*/ 106 h 117"/>
                  <a:gd name="T26" fmla="*/ 12 w 116"/>
                  <a:gd name="T27" fmla="*/ 94 h 117"/>
                  <a:gd name="T28" fmla="*/ 4 w 116"/>
                  <a:gd name="T29" fmla="*/ 77 h 117"/>
                  <a:gd name="T30" fmla="*/ 0 w 116"/>
                  <a:gd name="T31" fmla="*/ 59 h 117"/>
                  <a:gd name="T32" fmla="*/ 4 w 116"/>
                  <a:gd name="T33" fmla="*/ 40 h 117"/>
                  <a:gd name="T34" fmla="*/ 12 w 116"/>
                  <a:gd name="T35" fmla="*/ 24 h 117"/>
                  <a:gd name="T36" fmla="*/ 24 w 116"/>
                  <a:gd name="T37" fmla="*/ 11 h 117"/>
                  <a:gd name="T38" fmla="*/ 39 w 116"/>
                  <a:gd name="T39" fmla="*/ 3 h 117"/>
                  <a:gd name="T40" fmla="*/ 58 w 116"/>
                  <a:gd name="T4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6" h="117">
                    <a:moveTo>
                      <a:pt x="58" y="0"/>
                    </a:moveTo>
                    <a:lnTo>
                      <a:pt x="76" y="3"/>
                    </a:lnTo>
                    <a:lnTo>
                      <a:pt x="92" y="11"/>
                    </a:lnTo>
                    <a:lnTo>
                      <a:pt x="105" y="24"/>
                    </a:lnTo>
                    <a:lnTo>
                      <a:pt x="112" y="40"/>
                    </a:lnTo>
                    <a:lnTo>
                      <a:pt x="116" y="59"/>
                    </a:lnTo>
                    <a:lnTo>
                      <a:pt x="112" y="77"/>
                    </a:lnTo>
                    <a:lnTo>
                      <a:pt x="105" y="94"/>
                    </a:lnTo>
                    <a:lnTo>
                      <a:pt x="92" y="106"/>
                    </a:lnTo>
                    <a:lnTo>
                      <a:pt x="76" y="115"/>
                    </a:lnTo>
                    <a:lnTo>
                      <a:pt x="58" y="117"/>
                    </a:lnTo>
                    <a:lnTo>
                      <a:pt x="39" y="115"/>
                    </a:lnTo>
                    <a:lnTo>
                      <a:pt x="24" y="106"/>
                    </a:lnTo>
                    <a:lnTo>
                      <a:pt x="12" y="94"/>
                    </a:lnTo>
                    <a:lnTo>
                      <a:pt x="4" y="77"/>
                    </a:lnTo>
                    <a:lnTo>
                      <a:pt x="0" y="59"/>
                    </a:lnTo>
                    <a:lnTo>
                      <a:pt x="4" y="40"/>
                    </a:lnTo>
                    <a:lnTo>
                      <a:pt x="12" y="24"/>
                    </a:lnTo>
                    <a:lnTo>
                      <a:pt x="24" y="11"/>
                    </a:lnTo>
                    <a:lnTo>
                      <a:pt x="39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881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8B111D8C-D9C2-B94F-A20D-2FBADEECE9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551" y="3363913"/>
                <a:ext cx="39688" cy="41275"/>
              </a:xfrm>
              <a:custGeom>
                <a:avLst/>
                <a:gdLst>
                  <a:gd name="T0" fmla="*/ 88 w 176"/>
                  <a:gd name="T1" fmla="*/ 0 h 180"/>
                  <a:gd name="T2" fmla="*/ 111 w 176"/>
                  <a:gd name="T3" fmla="*/ 3 h 180"/>
                  <a:gd name="T4" fmla="*/ 132 w 176"/>
                  <a:gd name="T5" fmla="*/ 12 h 180"/>
                  <a:gd name="T6" fmla="*/ 150 w 176"/>
                  <a:gd name="T7" fmla="*/ 27 h 180"/>
                  <a:gd name="T8" fmla="*/ 164 w 176"/>
                  <a:gd name="T9" fmla="*/ 45 h 180"/>
                  <a:gd name="T10" fmla="*/ 173 w 176"/>
                  <a:gd name="T11" fmla="*/ 66 h 180"/>
                  <a:gd name="T12" fmla="*/ 176 w 176"/>
                  <a:gd name="T13" fmla="*/ 90 h 180"/>
                  <a:gd name="T14" fmla="*/ 173 w 176"/>
                  <a:gd name="T15" fmla="*/ 113 h 180"/>
                  <a:gd name="T16" fmla="*/ 164 w 176"/>
                  <a:gd name="T17" fmla="*/ 135 h 180"/>
                  <a:gd name="T18" fmla="*/ 150 w 176"/>
                  <a:gd name="T19" fmla="*/ 153 h 180"/>
                  <a:gd name="T20" fmla="*/ 132 w 176"/>
                  <a:gd name="T21" fmla="*/ 167 h 180"/>
                  <a:gd name="T22" fmla="*/ 111 w 176"/>
                  <a:gd name="T23" fmla="*/ 177 h 180"/>
                  <a:gd name="T24" fmla="*/ 88 w 176"/>
                  <a:gd name="T25" fmla="*/ 180 h 180"/>
                  <a:gd name="T26" fmla="*/ 65 w 176"/>
                  <a:gd name="T27" fmla="*/ 177 h 180"/>
                  <a:gd name="T28" fmla="*/ 44 w 176"/>
                  <a:gd name="T29" fmla="*/ 167 h 180"/>
                  <a:gd name="T30" fmla="*/ 26 w 176"/>
                  <a:gd name="T31" fmla="*/ 153 h 180"/>
                  <a:gd name="T32" fmla="*/ 12 w 176"/>
                  <a:gd name="T33" fmla="*/ 135 h 180"/>
                  <a:gd name="T34" fmla="*/ 4 w 176"/>
                  <a:gd name="T35" fmla="*/ 113 h 180"/>
                  <a:gd name="T36" fmla="*/ 0 w 176"/>
                  <a:gd name="T37" fmla="*/ 90 h 180"/>
                  <a:gd name="T38" fmla="*/ 4 w 176"/>
                  <a:gd name="T39" fmla="*/ 66 h 180"/>
                  <a:gd name="T40" fmla="*/ 12 w 176"/>
                  <a:gd name="T41" fmla="*/ 45 h 180"/>
                  <a:gd name="T42" fmla="*/ 26 w 176"/>
                  <a:gd name="T43" fmla="*/ 27 h 180"/>
                  <a:gd name="T44" fmla="*/ 44 w 176"/>
                  <a:gd name="T45" fmla="*/ 12 h 180"/>
                  <a:gd name="T46" fmla="*/ 65 w 176"/>
                  <a:gd name="T47" fmla="*/ 3 h 180"/>
                  <a:gd name="T48" fmla="*/ 88 w 176"/>
                  <a:gd name="T49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" h="180">
                    <a:moveTo>
                      <a:pt x="88" y="0"/>
                    </a:moveTo>
                    <a:lnTo>
                      <a:pt x="111" y="3"/>
                    </a:lnTo>
                    <a:lnTo>
                      <a:pt x="132" y="12"/>
                    </a:lnTo>
                    <a:lnTo>
                      <a:pt x="150" y="27"/>
                    </a:lnTo>
                    <a:lnTo>
                      <a:pt x="164" y="45"/>
                    </a:lnTo>
                    <a:lnTo>
                      <a:pt x="173" y="66"/>
                    </a:lnTo>
                    <a:lnTo>
                      <a:pt x="176" y="90"/>
                    </a:lnTo>
                    <a:lnTo>
                      <a:pt x="173" y="113"/>
                    </a:lnTo>
                    <a:lnTo>
                      <a:pt x="164" y="135"/>
                    </a:lnTo>
                    <a:lnTo>
                      <a:pt x="150" y="153"/>
                    </a:lnTo>
                    <a:lnTo>
                      <a:pt x="132" y="167"/>
                    </a:lnTo>
                    <a:lnTo>
                      <a:pt x="111" y="177"/>
                    </a:lnTo>
                    <a:lnTo>
                      <a:pt x="88" y="180"/>
                    </a:lnTo>
                    <a:lnTo>
                      <a:pt x="65" y="177"/>
                    </a:lnTo>
                    <a:lnTo>
                      <a:pt x="44" y="167"/>
                    </a:lnTo>
                    <a:lnTo>
                      <a:pt x="26" y="153"/>
                    </a:lnTo>
                    <a:lnTo>
                      <a:pt x="12" y="135"/>
                    </a:lnTo>
                    <a:lnTo>
                      <a:pt x="4" y="113"/>
                    </a:lnTo>
                    <a:lnTo>
                      <a:pt x="0" y="90"/>
                    </a:lnTo>
                    <a:lnTo>
                      <a:pt x="4" y="66"/>
                    </a:lnTo>
                    <a:lnTo>
                      <a:pt x="12" y="45"/>
                    </a:lnTo>
                    <a:lnTo>
                      <a:pt x="26" y="27"/>
                    </a:lnTo>
                    <a:lnTo>
                      <a:pt x="44" y="12"/>
                    </a:lnTo>
                    <a:lnTo>
                      <a:pt x="65" y="3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D0750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57A259FC-2BF9-6845-9546-FE4DA5B0A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9676" y="3235325"/>
                <a:ext cx="26988" cy="26988"/>
              </a:xfrm>
              <a:custGeom>
                <a:avLst/>
                <a:gdLst>
                  <a:gd name="T0" fmla="*/ 58 w 115"/>
                  <a:gd name="T1" fmla="*/ 0 h 118"/>
                  <a:gd name="T2" fmla="*/ 76 w 115"/>
                  <a:gd name="T3" fmla="*/ 3 h 118"/>
                  <a:gd name="T4" fmla="*/ 92 w 115"/>
                  <a:gd name="T5" fmla="*/ 12 h 118"/>
                  <a:gd name="T6" fmla="*/ 104 w 115"/>
                  <a:gd name="T7" fmla="*/ 24 h 118"/>
                  <a:gd name="T8" fmla="*/ 112 w 115"/>
                  <a:gd name="T9" fmla="*/ 41 h 118"/>
                  <a:gd name="T10" fmla="*/ 115 w 115"/>
                  <a:gd name="T11" fmla="*/ 59 h 118"/>
                  <a:gd name="T12" fmla="*/ 112 w 115"/>
                  <a:gd name="T13" fmla="*/ 78 h 118"/>
                  <a:gd name="T14" fmla="*/ 104 w 115"/>
                  <a:gd name="T15" fmla="*/ 94 h 118"/>
                  <a:gd name="T16" fmla="*/ 92 w 115"/>
                  <a:gd name="T17" fmla="*/ 107 h 118"/>
                  <a:gd name="T18" fmla="*/ 76 w 115"/>
                  <a:gd name="T19" fmla="*/ 115 h 118"/>
                  <a:gd name="T20" fmla="*/ 58 w 115"/>
                  <a:gd name="T21" fmla="*/ 118 h 118"/>
                  <a:gd name="T22" fmla="*/ 40 w 115"/>
                  <a:gd name="T23" fmla="*/ 115 h 118"/>
                  <a:gd name="T24" fmla="*/ 24 w 115"/>
                  <a:gd name="T25" fmla="*/ 107 h 118"/>
                  <a:gd name="T26" fmla="*/ 12 w 115"/>
                  <a:gd name="T27" fmla="*/ 94 h 118"/>
                  <a:gd name="T28" fmla="*/ 3 w 115"/>
                  <a:gd name="T29" fmla="*/ 78 h 118"/>
                  <a:gd name="T30" fmla="*/ 0 w 115"/>
                  <a:gd name="T31" fmla="*/ 59 h 118"/>
                  <a:gd name="T32" fmla="*/ 3 w 115"/>
                  <a:gd name="T33" fmla="*/ 41 h 118"/>
                  <a:gd name="T34" fmla="*/ 12 w 115"/>
                  <a:gd name="T35" fmla="*/ 24 h 118"/>
                  <a:gd name="T36" fmla="*/ 24 w 115"/>
                  <a:gd name="T37" fmla="*/ 12 h 118"/>
                  <a:gd name="T38" fmla="*/ 40 w 115"/>
                  <a:gd name="T39" fmla="*/ 3 h 118"/>
                  <a:gd name="T40" fmla="*/ 58 w 115"/>
                  <a:gd name="T4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5" h="118">
                    <a:moveTo>
                      <a:pt x="58" y="0"/>
                    </a:moveTo>
                    <a:lnTo>
                      <a:pt x="76" y="3"/>
                    </a:lnTo>
                    <a:lnTo>
                      <a:pt x="92" y="12"/>
                    </a:lnTo>
                    <a:lnTo>
                      <a:pt x="104" y="24"/>
                    </a:lnTo>
                    <a:lnTo>
                      <a:pt x="112" y="41"/>
                    </a:lnTo>
                    <a:lnTo>
                      <a:pt x="115" y="59"/>
                    </a:lnTo>
                    <a:lnTo>
                      <a:pt x="112" y="78"/>
                    </a:lnTo>
                    <a:lnTo>
                      <a:pt x="104" y="94"/>
                    </a:lnTo>
                    <a:lnTo>
                      <a:pt x="92" y="107"/>
                    </a:lnTo>
                    <a:lnTo>
                      <a:pt x="76" y="115"/>
                    </a:lnTo>
                    <a:lnTo>
                      <a:pt x="58" y="118"/>
                    </a:lnTo>
                    <a:lnTo>
                      <a:pt x="40" y="115"/>
                    </a:lnTo>
                    <a:lnTo>
                      <a:pt x="24" y="107"/>
                    </a:lnTo>
                    <a:lnTo>
                      <a:pt x="12" y="94"/>
                    </a:lnTo>
                    <a:lnTo>
                      <a:pt x="3" y="78"/>
                    </a:lnTo>
                    <a:lnTo>
                      <a:pt x="0" y="59"/>
                    </a:lnTo>
                    <a:lnTo>
                      <a:pt x="3" y="41"/>
                    </a:lnTo>
                    <a:lnTo>
                      <a:pt x="12" y="24"/>
                    </a:lnTo>
                    <a:lnTo>
                      <a:pt x="24" y="12"/>
                    </a:lnTo>
                    <a:lnTo>
                      <a:pt x="40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C7DD8474-7BC7-154B-95BA-14B14BC0C91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21713" y="3138488"/>
                <a:ext cx="485775" cy="355600"/>
              </a:xfrm>
              <a:custGeom>
                <a:avLst/>
                <a:gdLst>
                  <a:gd name="T0" fmla="*/ 225 w 2136"/>
                  <a:gd name="T1" fmla="*/ 450 h 1574"/>
                  <a:gd name="T2" fmla="*/ 562 w 2136"/>
                  <a:gd name="T3" fmla="*/ 450 h 1574"/>
                  <a:gd name="T4" fmla="*/ 562 w 2136"/>
                  <a:gd name="T5" fmla="*/ 562 h 1574"/>
                  <a:gd name="T6" fmla="*/ 225 w 2136"/>
                  <a:gd name="T7" fmla="*/ 562 h 1574"/>
                  <a:gd name="T8" fmla="*/ 225 w 2136"/>
                  <a:gd name="T9" fmla="*/ 450 h 1574"/>
                  <a:gd name="T10" fmla="*/ 225 w 2136"/>
                  <a:gd name="T11" fmla="*/ 225 h 1574"/>
                  <a:gd name="T12" fmla="*/ 562 w 2136"/>
                  <a:gd name="T13" fmla="*/ 225 h 1574"/>
                  <a:gd name="T14" fmla="*/ 562 w 2136"/>
                  <a:gd name="T15" fmla="*/ 337 h 1574"/>
                  <a:gd name="T16" fmla="*/ 225 w 2136"/>
                  <a:gd name="T17" fmla="*/ 337 h 1574"/>
                  <a:gd name="T18" fmla="*/ 225 w 2136"/>
                  <a:gd name="T19" fmla="*/ 225 h 1574"/>
                  <a:gd name="T20" fmla="*/ 787 w 2136"/>
                  <a:gd name="T21" fmla="*/ 112 h 1574"/>
                  <a:gd name="T22" fmla="*/ 787 w 2136"/>
                  <a:gd name="T23" fmla="*/ 1462 h 1574"/>
                  <a:gd name="T24" fmla="*/ 2024 w 2136"/>
                  <a:gd name="T25" fmla="*/ 1462 h 1574"/>
                  <a:gd name="T26" fmla="*/ 2024 w 2136"/>
                  <a:gd name="T27" fmla="*/ 112 h 1574"/>
                  <a:gd name="T28" fmla="*/ 787 w 2136"/>
                  <a:gd name="T29" fmla="*/ 112 h 1574"/>
                  <a:gd name="T30" fmla="*/ 112 w 2136"/>
                  <a:gd name="T31" fmla="*/ 112 h 1574"/>
                  <a:gd name="T32" fmla="*/ 112 w 2136"/>
                  <a:gd name="T33" fmla="*/ 1462 h 1574"/>
                  <a:gd name="T34" fmla="*/ 674 w 2136"/>
                  <a:gd name="T35" fmla="*/ 1462 h 1574"/>
                  <a:gd name="T36" fmla="*/ 674 w 2136"/>
                  <a:gd name="T37" fmla="*/ 112 h 1574"/>
                  <a:gd name="T38" fmla="*/ 112 w 2136"/>
                  <a:gd name="T39" fmla="*/ 112 h 1574"/>
                  <a:gd name="T40" fmla="*/ 0 w 2136"/>
                  <a:gd name="T41" fmla="*/ 0 h 1574"/>
                  <a:gd name="T42" fmla="*/ 2136 w 2136"/>
                  <a:gd name="T43" fmla="*/ 0 h 1574"/>
                  <a:gd name="T44" fmla="*/ 2136 w 2136"/>
                  <a:gd name="T45" fmla="*/ 1574 h 1574"/>
                  <a:gd name="T46" fmla="*/ 0 w 2136"/>
                  <a:gd name="T47" fmla="*/ 1574 h 1574"/>
                  <a:gd name="T48" fmla="*/ 0 w 2136"/>
                  <a:gd name="T49" fmla="*/ 0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36" h="1574">
                    <a:moveTo>
                      <a:pt x="225" y="450"/>
                    </a:moveTo>
                    <a:lnTo>
                      <a:pt x="562" y="450"/>
                    </a:lnTo>
                    <a:lnTo>
                      <a:pt x="562" y="562"/>
                    </a:lnTo>
                    <a:lnTo>
                      <a:pt x="225" y="562"/>
                    </a:lnTo>
                    <a:lnTo>
                      <a:pt x="225" y="450"/>
                    </a:lnTo>
                    <a:close/>
                    <a:moveTo>
                      <a:pt x="225" y="225"/>
                    </a:moveTo>
                    <a:lnTo>
                      <a:pt x="562" y="225"/>
                    </a:lnTo>
                    <a:lnTo>
                      <a:pt x="562" y="337"/>
                    </a:lnTo>
                    <a:lnTo>
                      <a:pt x="225" y="337"/>
                    </a:lnTo>
                    <a:lnTo>
                      <a:pt x="225" y="225"/>
                    </a:lnTo>
                    <a:close/>
                    <a:moveTo>
                      <a:pt x="787" y="112"/>
                    </a:moveTo>
                    <a:lnTo>
                      <a:pt x="787" y="1462"/>
                    </a:lnTo>
                    <a:lnTo>
                      <a:pt x="2024" y="1462"/>
                    </a:lnTo>
                    <a:lnTo>
                      <a:pt x="2024" y="112"/>
                    </a:lnTo>
                    <a:lnTo>
                      <a:pt x="787" y="112"/>
                    </a:lnTo>
                    <a:close/>
                    <a:moveTo>
                      <a:pt x="112" y="112"/>
                    </a:moveTo>
                    <a:lnTo>
                      <a:pt x="112" y="1462"/>
                    </a:lnTo>
                    <a:lnTo>
                      <a:pt x="674" y="1462"/>
                    </a:lnTo>
                    <a:lnTo>
                      <a:pt x="674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136" y="0"/>
                    </a:lnTo>
                    <a:lnTo>
                      <a:pt x="2136" y="1574"/>
                    </a:lnTo>
                    <a:lnTo>
                      <a:pt x="0" y="1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40" name="Webmap Text">
              <a:extLst>
                <a:ext uri="{FF2B5EF4-FFF2-40B4-BE49-F238E27FC236}">
                  <a16:creationId xmlns:a16="http://schemas.microsoft.com/office/drawing/2014/main" id="{9E298C0D-1508-9D4C-BF86-5E4DC29B4991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48389" y="3014981"/>
              <a:ext cx="2447654" cy="87364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 err="1"/>
                <a:t>Webmap</a:t>
              </a:r>
              <a:endParaRPr lang="en-US" dirty="0"/>
            </a:p>
          </p:txBody>
        </p:sp>
      </p:grpSp>
      <p:grpSp>
        <p:nvGrpSpPr>
          <p:cNvPr id="128" name="Dashboard">
            <a:extLst>
              <a:ext uri="{FF2B5EF4-FFF2-40B4-BE49-F238E27FC236}">
                <a16:creationId xmlns:a16="http://schemas.microsoft.com/office/drawing/2014/main" id="{95001EBB-3C5F-F14A-ACA8-38975A657A41}"/>
              </a:ext>
            </a:extLst>
          </p:cNvPr>
          <p:cNvGrpSpPr/>
          <p:nvPr/>
        </p:nvGrpSpPr>
        <p:grpSpPr>
          <a:xfrm>
            <a:off x="1674220" y="1246252"/>
            <a:ext cx="2971800" cy="2743200"/>
            <a:chOff x="10642396" y="1483965"/>
            <a:chExt cx="1187742" cy="930135"/>
          </a:xfrm>
        </p:grpSpPr>
        <p:grpSp>
          <p:nvGrpSpPr>
            <p:cNvPr id="72" name="Dashboard Icon">
              <a:extLst>
                <a:ext uri="{FF2B5EF4-FFF2-40B4-BE49-F238E27FC236}">
                  <a16:creationId xmlns:a16="http://schemas.microsoft.com/office/drawing/2014/main" id="{5405B8CF-89EE-4D44-9695-207A1AEBF19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959747" y="2004525"/>
              <a:ext cx="536575" cy="409575"/>
              <a:chOff x="9577388" y="3132138"/>
              <a:chExt cx="536575" cy="409575"/>
            </a:xfrm>
          </p:grpSpPr>
          <p:sp>
            <p:nvSpPr>
              <p:cNvPr id="73" name="Freeform 155">
                <a:extLst>
                  <a:ext uri="{FF2B5EF4-FFF2-40B4-BE49-F238E27FC236}">
                    <a16:creationId xmlns:a16="http://schemas.microsoft.com/office/drawing/2014/main" id="{9120BD37-926C-C844-9AF6-1FA88E690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7388" y="3132138"/>
                <a:ext cx="536575" cy="409575"/>
              </a:xfrm>
              <a:custGeom>
                <a:avLst/>
                <a:gdLst>
                  <a:gd name="T0" fmla="*/ 113 w 2362"/>
                  <a:gd name="T1" fmla="*/ 0 h 1800"/>
                  <a:gd name="T2" fmla="*/ 2249 w 2362"/>
                  <a:gd name="T3" fmla="*/ 0 h 1800"/>
                  <a:gd name="T4" fmla="*/ 2275 w 2362"/>
                  <a:gd name="T5" fmla="*/ 3 h 1800"/>
                  <a:gd name="T6" fmla="*/ 2299 w 2362"/>
                  <a:gd name="T7" fmla="*/ 12 h 1800"/>
                  <a:gd name="T8" fmla="*/ 2320 w 2362"/>
                  <a:gd name="T9" fmla="*/ 25 h 1800"/>
                  <a:gd name="T10" fmla="*/ 2337 w 2362"/>
                  <a:gd name="T11" fmla="*/ 42 h 1800"/>
                  <a:gd name="T12" fmla="*/ 2350 w 2362"/>
                  <a:gd name="T13" fmla="*/ 63 h 1800"/>
                  <a:gd name="T14" fmla="*/ 2359 w 2362"/>
                  <a:gd name="T15" fmla="*/ 87 h 1800"/>
                  <a:gd name="T16" fmla="*/ 2362 w 2362"/>
                  <a:gd name="T17" fmla="*/ 113 h 1800"/>
                  <a:gd name="T18" fmla="*/ 2362 w 2362"/>
                  <a:gd name="T19" fmla="*/ 1687 h 1800"/>
                  <a:gd name="T20" fmla="*/ 2359 w 2362"/>
                  <a:gd name="T21" fmla="*/ 1713 h 1800"/>
                  <a:gd name="T22" fmla="*/ 2350 w 2362"/>
                  <a:gd name="T23" fmla="*/ 1737 h 1800"/>
                  <a:gd name="T24" fmla="*/ 2337 w 2362"/>
                  <a:gd name="T25" fmla="*/ 1758 h 1800"/>
                  <a:gd name="T26" fmla="*/ 2320 w 2362"/>
                  <a:gd name="T27" fmla="*/ 1775 h 1800"/>
                  <a:gd name="T28" fmla="*/ 2299 w 2362"/>
                  <a:gd name="T29" fmla="*/ 1788 h 1800"/>
                  <a:gd name="T30" fmla="*/ 2275 w 2362"/>
                  <a:gd name="T31" fmla="*/ 1797 h 1800"/>
                  <a:gd name="T32" fmla="*/ 2249 w 2362"/>
                  <a:gd name="T33" fmla="*/ 1800 h 1800"/>
                  <a:gd name="T34" fmla="*/ 113 w 2362"/>
                  <a:gd name="T35" fmla="*/ 1800 h 1800"/>
                  <a:gd name="T36" fmla="*/ 87 w 2362"/>
                  <a:gd name="T37" fmla="*/ 1797 h 1800"/>
                  <a:gd name="T38" fmla="*/ 63 w 2362"/>
                  <a:gd name="T39" fmla="*/ 1788 h 1800"/>
                  <a:gd name="T40" fmla="*/ 42 w 2362"/>
                  <a:gd name="T41" fmla="*/ 1775 h 1800"/>
                  <a:gd name="T42" fmla="*/ 25 w 2362"/>
                  <a:gd name="T43" fmla="*/ 1758 h 1800"/>
                  <a:gd name="T44" fmla="*/ 12 w 2362"/>
                  <a:gd name="T45" fmla="*/ 1737 h 1800"/>
                  <a:gd name="T46" fmla="*/ 3 w 2362"/>
                  <a:gd name="T47" fmla="*/ 1713 h 1800"/>
                  <a:gd name="T48" fmla="*/ 0 w 2362"/>
                  <a:gd name="T49" fmla="*/ 1687 h 1800"/>
                  <a:gd name="T50" fmla="*/ 0 w 2362"/>
                  <a:gd name="T51" fmla="*/ 113 h 1800"/>
                  <a:gd name="T52" fmla="*/ 3 w 2362"/>
                  <a:gd name="T53" fmla="*/ 87 h 1800"/>
                  <a:gd name="T54" fmla="*/ 12 w 2362"/>
                  <a:gd name="T55" fmla="*/ 63 h 1800"/>
                  <a:gd name="T56" fmla="*/ 25 w 2362"/>
                  <a:gd name="T57" fmla="*/ 42 h 1800"/>
                  <a:gd name="T58" fmla="*/ 42 w 2362"/>
                  <a:gd name="T59" fmla="*/ 25 h 1800"/>
                  <a:gd name="T60" fmla="*/ 63 w 2362"/>
                  <a:gd name="T61" fmla="*/ 12 h 1800"/>
                  <a:gd name="T62" fmla="*/ 87 w 2362"/>
                  <a:gd name="T63" fmla="*/ 3 h 1800"/>
                  <a:gd name="T64" fmla="*/ 113 w 2362"/>
                  <a:gd name="T65" fmla="*/ 0 h 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2" h="1800">
                    <a:moveTo>
                      <a:pt x="113" y="0"/>
                    </a:moveTo>
                    <a:lnTo>
                      <a:pt x="2249" y="0"/>
                    </a:lnTo>
                    <a:lnTo>
                      <a:pt x="2275" y="3"/>
                    </a:lnTo>
                    <a:lnTo>
                      <a:pt x="2299" y="12"/>
                    </a:lnTo>
                    <a:lnTo>
                      <a:pt x="2320" y="25"/>
                    </a:lnTo>
                    <a:lnTo>
                      <a:pt x="2337" y="42"/>
                    </a:lnTo>
                    <a:lnTo>
                      <a:pt x="2350" y="63"/>
                    </a:lnTo>
                    <a:lnTo>
                      <a:pt x="2359" y="87"/>
                    </a:lnTo>
                    <a:lnTo>
                      <a:pt x="2362" y="113"/>
                    </a:lnTo>
                    <a:lnTo>
                      <a:pt x="2362" y="1687"/>
                    </a:lnTo>
                    <a:lnTo>
                      <a:pt x="2359" y="1713"/>
                    </a:lnTo>
                    <a:lnTo>
                      <a:pt x="2350" y="1737"/>
                    </a:lnTo>
                    <a:lnTo>
                      <a:pt x="2337" y="1758"/>
                    </a:lnTo>
                    <a:lnTo>
                      <a:pt x="2320" y="1775"/>
                    </a:lnTo>
                    <a:lnTo>
                      <a:pt x="2299" y="1788"/>
                    </a:lnTo>
                    <a:lnTo>
                      <a:pt x="2275" y="1797"/>
                    </a:lnTo>
                    <a:lnTo>
                      <a:pt x="2249" y="1800"/>
                    </a:lnTo>
                    <a:lnTo>
                      <a:pt x="113" y="1800"/>
                    </a:lnTo>
                    <a:lnTo>
                      <a:pt x="87" y="1797"/>
                    </a:lnTo>
                    <a:lnTo>
                      <a:pt x="63" y="1788"/>
                    </a:lnTo>
                    <a:lnTo>
                      <a:pt x="42" y="1775"/>
                    </a:lnTo>
                    <a:lnTo>
                      <a:pt x="25" y="1758"/>
                    </a:lnTo>
                    <a:lnTo>
                      <a:pt x="12" y="1737"/>
                    </a:lnTo>
                    <a:lnTo>
                      <a:pt x="3" y="1713"/>
                    </a:lnTo>
                    <a:lnTo>
                      <a:pt x="0" y="1687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C337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Rectangle 156">
                <a:extLst>
                  <a:ext uri="{FF2B5EF4-FFF2-40B4-BE49-F238E27FC236}">
                    <a16:creationId xmlns:a16="http://schemas.microsoft.com/office/drawing/2014/main" id="{74724886-6643-BE4A-A517-CC3580471E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20276" y="3209926"/>
                <a:ext cx="215900" cy="127000"/>
              </a:xfrm>
              <a:prstGeom prst="rect">
                <a:avLst/>
              </a:prstGeom>
              <a:solidFill>
                <a:srgbClr val="7FD9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157">
                <a:extLst>
                  <a:ext uri="{FF2B5EF4-FFF2-40B4-BE49-F238E27FC236}">
                    <a16:creationId xmlns:a16="http://schemas.microsoft.com/office/drawing/2014/main" id="{0A6DF238-F8C7-A647-B6EE-167393B84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0276" y="3209926"/>
                <a:ext cx="215900" cy="127000"/>
              </a:xfrm>
              <a:custGeom>
                <a:avLst/>
                <a:gdLst>
                  <a:gd name="T0" fmla="*/ 303 w 955"/>
                  <a:gd name="T1" fmla="*/ 0 h 562"/>
                  <a:gd name="T2" fmla="*/ 314 w 955"/>
                  <a:gd name="T3" fmla="*/ 6 h 562"/>
                  <a:gd name="T4" fmla="*/ 339 w 955"/>
                  <a:gd name="T5" fmla="*/ 34 h 562"/>
                  <a:gd name="T6" fmla="*/ 367 w 955"/>
                  <a:gd name="T7" fmla="*/ 74 h 562"/>
                  <a:gd name="T8" fmla="*/ 391 w 955"/>
                  <a:gd name="T9" fmla="*/ 121 h 562"/>
                  <a:gd name="T10" fmla="*/ 407 w 955"/>
                  <a:gd name="T11" fmla="*/ 171 h 562"/>
                  <a:gd name="T12" fmla="*/ 411 w 955"/>
                  <a:gd name="T13" fmla="*/ 222 h 562"/>
                  <a:gd name="T14" fmla="*/ 410 w 955"/>
                  <a:gd name="T15" fmla="*/ 268 h 562"/>
                  <a:gd name="T16" fmla="*/ 410 w 955"/>
                  <a:gd name="T17" fmla="*/ 301 h 562"/>
                  <a:gd name="T18" fmla="*/ 424 w 955"/>
                  <a:gd name="T19" fmla="*/ 329 h 562"/>
                  <a:gd name="T20" fmla="*/ 445 w 955"/>
                  <a:gd name="T21" fmla="*/ 356 h 562"/>
                  <a:gd name="T22" fmla="*/ 464 w 955"/>
                  <a:gd name="T23" fmla="*/ 379 h 562"/>
                  <a:gd name="T24" fmla="*/ 484 w 955"/>
                  <a:gd name="T25" fmla="*/ 400 h 562"/>
                  <a:gd name="T26" fmla="*/ 500 w 955"/>
                  <a:gd name="T27" fmla="*/ 397 h 562"/>
                  <a:gd name="T28" fmla="*/ 514 w 955"/>
                  <a:gd name="T29" fmla="*/ 368 h 562"/>
                  <a:gd name="T30" fmla="*/ 527 w 955"/>
                  <a:gd name="T31" fmla="*/ 331 h 562"/>
                  <a:gd name="T32" fmla="*/ 536 w 955"/>
                  <a:gd name="T33" fmla="*/ 298 h 562"/>
                  <a:gd name="T34" fmla="*/ 541 w 955"/>
                  <a:gd name="T35" fmla="*/ 268 h 562"/>
                  <a:gd name="T36" fmla="*/ 562 w 955"/>
                  <a:gd name="T37" fmla="*/ 231 h 562"/>
                  <a:gd name="T38" fmla="*/ 595 w 955"/>
                  <a:gd name="T39" fmla="*/ 196 h 562"/>
                  <a:gd name="T40" fmla="*/ 628 w 955"/>
                  <a:gd name="T41" fmla="*/ 168 h 562"/>
                  <a:gd name="T42" fmla="*/ 648 w 955"/>
                  <a:gd name="T43" fmla="*/ 154 h 562"/>
                  <a:gd name="T44" fmla="*/ 666 w 955"/>
                  <a:gd name="T45" fmla="*/ 148 h 562"/>
                  <a:gd name="T46" fmla="*/ 695 w 955"/>
                  <a:gd name="T47" fmla="*/ 143 h 562"/>
                  <a:gd name="T48" fmla="*/ 744 w 955"/>
                  <a:gd name="T49" fmla="*/ 138 h 562"/>
                  <a:gd name="T50" fmla="*/ 793 w 955"/>
                  <a:gd name="T51" fmla="*/ 135 h 562"/>
                  <a:gd name="T52" fmla="*/ 812 w 955"/>
                  <a:gd name="T53" fmla="*/ 130 h 562"/>
                  <a:gd name="T54" fmla="*/ 802 w 955"/>
                  <a:gd name="T55" fmla="*/ 115 h 562"/>
                  <a:gd name="T56" fmla="*/ 779 w 955"/>
                  <a:gd name="T57" fmla="*/ 95 h 562"/>
                  <a:gd name="T58" fmla="*/ 767 w 955"/>
                  <a:gd name="T59" fmla="*/ 72 h 562"/>
                  <a:gd name="T60" fmla="*/ 769 w 955"/>
                  <a:gd name="T61" fmla="*/ 41 h 562"/>
                  <a:gd name="T62" fmla="*/ 782 w 955"/>
                  <a:gd name="T63" fmla="*/ 0 h 562"/>
                  <a:gd name="T64" fmla="*/ 955 w 955"/>
                  <a:gd name="T65" fmla="*/ 562 h 562"/>
                  <a:gd name="T66" fmla="*/ 0 w 955"/>
                  <a:gd name="T67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55" h="562">
                    <a:moveTo>
                      <a:pt x="0" y="0"/>
                    </a:moveTo>
                    <a:lnTo>
                      <a:pt x="303" y="0"/>
                    </a:lnTo>
                    <a:lnTo>
                      <a:pt x="304" y="0"/>
                    </a:lnTo>
                    <a:lnTo>
                      <a:pt x="314" y="6"/>
                    </a:lnTo>
                    <a:lnTo>
                      <a:pt x="325" y="18"/>
                    </a:lnTo>
                    <a:lnTo>
                      <a:pt x="339" y="34"/>
                    </a:lnTo>
                    <a:lnTo>
                      <a:pt x="353" y="52"/>
                    </a:lnTo>
                    <a:lnTo>
                      <a:pt x="367" y="74"/>
                    </a:lnTo>
                    <a:lnTo>
                      <a:pt x="379" y="97"/>
                    </a:lnTo>
                    <a:lnTo>
                      <a:pt x="391" y="121"/>
                    </a:lnTo>
                    <a:lnTo>
                      <a:pt x="400" y="147"/>
                    </a:lnTo>
                    <a:lnTo>
                      <a:pt x="407" y="171"/>
                    </a:lnTo>
                    <a:lnTo>
                      <a:pt x="411" y="194"/>
                    </a:lnTo>
                    <a:lnTo>
                      <a:pt x="411" y="222"/>
                    </a:lnTo>
                    <a:lnTo>
                      <a:pt x="410" y="254"/>
                    </a:lnTo>
                    <a:lnTo>
                      <a:pt x="410" y="268"/>
                    </a:lnTo>
                    <a:lnTo>
                      <a:pt x="410" y="285"/>
                    </a:lnTo>
                    <a:lnTo>
                      <a:pt x="410" y="301"/>
                    </a:lnTo>
                    <a:lnTo>
                      <a:pt x="410" y="314"/>
                    </a:lnTo>
                    <a:lnTo>
                      <a:pt x="424" y="329"/>
                    </a:lnTo>
                    <a:lnTo>
                      <a:pt x="438" y="348"/>
                    </a:lnTo>
                    <a:lnTo>
                      <a:pt x="445" y="356"/>
                    </a:lnTo>
                    <a:lnTo>
                      <a:pt x="454" y="368"/>
                    </a:lnTo>
                    <a:lnTo>
                      <a:pt x="464" y="379"/>
                    </a:lnTo>
                    <a:lnTo>
                      <a:pt x="474" y="391"/>
                    </a:lnTo>
                    <a:lnTo>
                      <a:pt x="484" y="400"/>
                    </a:lnTo>
                    <a:lnTo>
                      <a:pt x="493" y="406"/>
                    </a:lnTo>
                    <a:lnTo>
                      <a:pt x="500" y="397"/>
                    </a:lnTo>
                    <a:lnTo>
                      <a:pt x="507" y="383"/>
                    </a:lnTo>
                    <a:lnTo>
                      <a:pt x="514" y="368"/>
                    </a:lnTo>
                    <a:lnTo>
                      <a:pt x="522" y="349"/>
                    </a:lnTo>
                    <a:lnTo>
                      <a:pt x="527" y="331"/>
                    </a:lnTo>
                    <a:lnTo>
                      <a:pt x="532" y="313"/>
                    </a:lnTo>
                    <a:lnTo>
                      <a:pt x="536" y="298"/>
                    </a:lnTo>
                    <a:lnTo>
                      <a:pt x="538" y="285"/>
                    </a:lnTo>
                    <a:lnTo>
                      <a:pt x="541" y="268"/>
                    </a:lnTo>
                    <a:lnTo>
                      <a:pt x="549" y="250"/>
                    </a:lnTo>
                    <a:lnTo>
                      <a:pt x="562" y="231"/>
                    </a:lnTo>
                    <a:lnTo>
                      <a:pt x="578" y="213"/>
                    </a:lnTo>
                    <a:lnTo>
                      <a:pt x="595" y="196"/>
                    </a:lnTo>
                    <a:lnTo>
                      <a:pt x="612" y="182"/>
                    </a:lnTo>
                    <a:lnTo>
                      <a:pt x="628" y="168"/>
                    </a:lnTo>
                    <a:lnTo>
                      <a:pt x="641" y="158"/>
                    </a:lnTo>
                    <a:lnTo>
                      <a:pt x="648" y="154"/>
                    </a:lnTo>
                    <a:lnTo>
                      <a:pt x="656" y="150"/>
                    </a:lnTo>
                    <a:lnTo>
                      <a:pt x="666" y="148"/>
                    </a:lnTo>
                    <a:lnTo>
                      <a:pt x="678" y="145"/>
                    </a:lnTo>
                    <a:lnTo>
                      <a:pt x="695" y="143"/>
                    </a:lnTo>
                    <a:lnTo>
                      <a:pt x="717" y="141"/>
                    </a:lnTo>
                    <a:lnTo>
                      <a:pt x="744" y="138"/>
                    </a:lnTo>
                    <a:lnTo>
                      <a:pt x="778" y="136"/>
                    </a:lnTo>
                    <a:lnTo>
                      <a:pt x="793" y="135"/>
                    </a:lnTo>
                    <a:lnTo>
                      <a:pt x="808" y="134"/>
                    </a:lnTo>
                    <a:lnTo>
                      <a:pt x="812" y="130"/>
                    </a:lnTo>
                    <a:lnTo>
                      <a:pt x="817" y="125"/>
                    </a:lnTo>
                    <a:lnTo>
                      <a:pt x="802" y="115"/>
                    </a:lnTo>
                    <a:lnTo>
                      <a:pt x="789" y="105"/>
                    </a:lnTo>
                    <a:lnTo>
                      <a:pt x="779" y="95"/>
                    </a:lnTo>
                    <a:lnTo>
                      <a:pt x="771" y="85"/>
                    </a:lnTo>
                    <a:lnTo>
                      <a:pt x="767" y="72"/>
                    </a:lnTo>
                    <a:lnTo>
                      <a:pt x="766" y="57"/>
                    </a:lnTo>
                    <a:lnTo>
                      <a:pt x="769" y="41"/>
                    </a:lnTo>
                    <a:lnTo>
                      <a:pt x="774" y="22"/>
                    </a:lnTo>
                    <a:lnTo>
                      <a:pt x="782" y="0"/>
                    </a:lnTo>
                    <a:lnTo>
                      <a:pt x="955" y="0"/>
                    </a:lnTo>
                    <a:lnTo>
                      <a:pt x="955" y="562"/>
                    </a:lnTo>
                    <a:lnTo>
                      <a:pt x="0" y="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158">
                <a:extLst>
                  <a:ext uri="{FF2B5EF4-FFF2-40B4-BE49-F238E27FC236}">
                    <a16:creationId xmlns:a16="http://schemas.microsoft.com/office/drawing/2014/main" id="{C1198396-AD17-5048-97DC-039575DAF4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0276" y="3209926"/>
                <a:ext cx="215900" cy="127000"/>
              </a:xfrm>
              <a:custGeom>
                <a:avLst/>
                <a:gdLst>
                  <a:gd name="T0" fmla="*/ 230 w 955"/>
                  <a:gd name="T1" fmla="*/ 0 h 562"/>
                  <a:gd name="T2" fmla="*/ 256 w 955"/>
                  <a:gd name="T3" fmla="*/ 20 h 562"/>
                  <a:gd name="T4" fmla="*/ 278 w 955"/>
                  <a:gd name="T5" fmla="*/ 37 h 562"/>
                  <a:gd name="T6" fmla="*/ 294 w 955"/>
                  <a:gd name="T7" fmla="*/ 46 h 562"/>
                  <a:gd name="T8" fmla="*/ 313 w 955"/>
                  <a:gd name="T9" fmla="*/ 71 h 562"/>
                  <a:gd name="T10" fmla="*/ 333 w 955"/>
                  <a:gd name="T11" fmla="*/ 106 h 562"/>
                  <a:gd name="T12" fmla="*/ 352 w 955"/>
                  <a:gd name="T13" fmla="*/ 146 h 562"/>
                  <a:gd name="T14" fmla="*/ 363 w 955"/>
                  <a:gd name="T15" fmla="*/ 182 h 562"/>
                  <a:gd name="T16" fmla="*/ 367 w 955"/>
                  <a:gd name="T17" fmla="*/ 211 h 562"/>
                  <a:gd name="T18" fmla="*/ 366 w 955"/>
                  <a:gd name="T19" fmla="*/ 246 h 562"/>
                  <a:gd name="T20" fmla="*/ 364 w 955"/>
                  <a:gd name="T21" fmla="*/ 283 h 562"/>
                  <a:gd name="T22" fmla="*/ 366 w 955"/>
                  <a:gd name="T23" fmla="*/ 316 h 562"/>
                  <a:gd name="T24" fmla="*/ 371 w 955"/>
                  <a:gd name="T25" fmla="*/ 338 h 562"/>
                  <a:gd name="T26" fmla="*/ 382 w 955"/>
                  <a:gd name="T27" fmla="*/ 349 h 562"/>
                  <a:gd name="T28" fmla="*/ 401 w 955"/>
                  <a:gd name="T29" fmla="*/ 372 h 562"/>
                  <a:gd name="T30" fmla="*/ 426 w 955"/>
                  <a:gd name="T31" fmla="*/ 404 h 562"/>
                  <a:gd name="T32" fmla="*/ 454 w 955"/>
                  <a:gd name="T33" fmla="*/ 433 h 562"/>
                  <a:gd name="T34" fmla="*/ 484 w 955"/>
                  <a:gd name="T35" fmla="*/ 450 h 562"/>
                  <a:gd name="T36" fmla="*/ 512 w 955"/>
                  <a:gd name="T37" fmla="*/ 447 h 562"/>
                  <a:gd name="T38" fmla="*/ 537 w 955"/>
                  <a:gd name="T39" fmla="*/ 423 h 562"/>
                  <a:gd name="T40" fmla="*/ 556 w 955"/>
                  <a:gd name="T41" fmla="*/ 386 h 562"/>
                  <a:gd name="T42" fmla="*/ 570 w 955"/>
                  <a:gd name="T43" fmla="*/ 344 h 562"/>
                  <a:gd name="T44" fmla="*/ 579 w 955"/>
                  <a:gd name="T45" fmla="*/ 308 h 562"/>
                  <a:gd name="T46" fmla="*/ 582 w 955"/>
                  <a:gd name="T47" fmla="*/ 286 h 562"/>
                  <a:gd name="T48" fmla="*/ 592 w 955"/>
                  <a:gd name="T49" fmla="*/ 266 h 562"/>
                  <a:gd name="T50" fmla="*/ 614 w 955"/>
                  <a:gd name="T51" fmla="*/ 242 h 562"/>
                  <a:gd name="T52" fmla="*/ 640 w 955"/>
                  <a:gd name="T53" fmla="*/ 218 h 562"/>
                  <a:gd name="T54" fmla="*/ 662 w 955"/>
                  <a:gd name="T55" fmla="*/ 199 h 562"/>
                  <a:gd name="T56" fmla="*/ 675 w 955"/>
                  <a:gd name="T57" fmla="*/ 191 h 562"/>
                  <a:gd name="T58" fmla="*/ 704 w 955"/>
                  <a:gd name="T59" fmla="*/ 187 h 562"/>
                  <a:gd name="T60" fmla="*/ 744 w 955"/>
                  <a:gd name="T61" fmla="*/ 184 h 562"/>
                  <a:gd name="T62" fmla="*/ 785 w 955"/>
                  <a:gd name="T63" fmla="*/ 181 h 562"/>
                  <a:gd name="T64" fmla="*/ 816 w 955"/>
                  <a:gd name="T65" fmla="*/ 179 h 562"/>
                  <a:gd name="T66" fmla="*/ 831 w 955"/>
                  <a:gd name="T67" fmla="*/ 174 h 562"/>
                  <a:gd name="T68" fmla="*/ 850 w 955"/>
                  <a:gd name="T69" fmla="*/ 153 h 562"/>
                  <a:gd name="T70" fmla="*/ 872 w 955"/>
                  <a:gd name="T71" fmla="*/ 125 h 562"/>
                  <a:gd name="T72" fmla="*/ 864 w 955"/>
                  <a:gd name="T73" fmla="*/ 101 h 562"/>
                  <a:gd name="T74" fmla="*/ 835 w 955"/>
                  <a:gd name="T75" fmla="*/ 83 h 562"/>
                  <a:gd name="T76" fmla="*/ 816 w 955"/>
                  <a:gd name="T77" fmla="*/ 69 h 562"/>
                  <a:gd name="T78" fmla="*/ 811 w 955"/>
                  <a:gd name="T79" fmla="*/ 59 h 562"/>
                  <a:gd name="T80" fmla="*/ 816 w 955"/>
                  <a:gd name="T81" fmla="*/ 40 h 562"/>
                  <a:gd name="T82" fmla="*/ 824 w 955"/>
                  <a:gd name="T83" fmla="*/ 14 h 562"/>
                  <a:gd name="T84" fmla="*/ 955 w 955"/>
                  <a:gd name="T85" fmla="*/ 0 h 562"/>
                  <a:gd name="T86" fmla="*/ 0 w 955"/>
                  <a:gd name="T87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55" h="562">
                    <a:moveTo>
                      <a:pt x="0" y="0"/>
                    </a:moveTo>
                    <a:lnTo>
                      <a:pt x="230" y="0"/>
                    </a:lnTo>
                    <a:lnTo>
                      <a:pt x="243" y="11"/>
                    </a:lnTo>
                    <a:lnTo>
                      <a:pt x="256" y="20"/>
                    </a:lnTo>
                    <a:lnTo>
                      <a:pt x="267" y="30"/>
                    </a:lnTo>
                    <a:lnTo>
                      <a:pt x="278" y="37"/>
                    </a:lnTo>
                    <a:lnTo>
                      <a:pt x="286" y="41"/>
                    </a:lnTo>
                    <a:lnTo>
                      <a:pt x="294" y="46"/>
                    </a:lnTo>
                    <a:lnTo>
                      <a:pt x="303" y="57"/>
                    </a:lnTo>
                    <a:lnTo>
                      <a:pt x="313" y="71"/>
                    </a:lnTo>
                    <a:lnTo>
                      <a:pt x="323" y="88"/>
                    </a:lnTo>
                    <a:lnTo>
                      <a:pt x="333" y="106"/>
                    </a:lnTo>
                    <a:lnTo>
                      <a:pt x="342" y="126"/>
                    </a:lnTo>
                    <a:lnTo>
                      <a:pt x="352" y="146"/>
                    </a:lnTo>
                    <a:lnTo>
                      <a:pt x="358" y="165"/>
                    </a:lnTo>
                    <a:lnTo>
                      <a:pt x="363" y="182"/>
                    </a:lnTo>
                    <a:lnTo>
                      <a:pt x="366" y="198"/>
                    </a:lnTo>
                    <a:lnTo>
                      <a:pt x="367" y="211"/>
                    </a:lnTo>
                    <a:lnTo>
                      <a:pt x="367" y="228"/>
                    </a:lnTo>
                    <a:lnTo>
                      <a:pt x="366" y="246"/>
                    </a:lnTo>
                    <a:lnTo>
                      <a:pt x="366" y="265"/>
                    </a:lnTo>
                    <a:lnTo>
                      <a:pt x="364" y="283"/>
                    </a:lnTo>
                    <a:lnTo>
                      <a:pt x="364" y="301"/>
                    </a:lnTo>
                    <a:lnTo>
                      <a:pt x="366" y="316"/>
                    </a:lnTo>
                    <a:lnTo>
                      <a:pt x="368" y="329"/>
                    </a:lnTo>
                    <a:lnTo>
                      <a:pt x="371" y="338"/>
                    </a:lnTo>
                    <a:lnTo>
                      <a:pt x="375" y="343"/>
                    </a:lnTo>
                    <a:lnTo>
                      <a:pt x="382" y="349"/>
                    </a:lnTo>
                    <a:lnTo>
                      <a:pt x="391" y="359"/>
                    </a:lnTo>
                    <a:lnTo>
                      <a:pt x="401" y="372"/>
                    </a:lnTo>
                    <a:lnTo>
                      <a:pt x="413" y="388"/>
                    </a:lnTo>
                    <a:lnTo>
                      <a:pt x="426" y="404"/>
                    </a:lnTo>
                    <a:lnTo>
                      <a:pt x="439" y="419"/>
                    </a:lnTo>
                    <a:lnTo>
                      <a:pt x="454" y="433"/>
                    </a:lnTo>
                    <a:lnTo>
                      <a:pt x="469" y="444"/>
                    </a:lnTo>
                    <a:lnTo>
                      <a:pt x="484" y="450"/>
                    </a:lnTo>
                    <a:lnTo>
                      <a:pt x="500" y="452"/>
                    </a:lnTo>
                    <a:lnTo>
                      <a:pt x="512" y="447"/>
                    </a:lnTo>
                    <a:lnTo>
                      <a:pt x="525" y="436"/>
                    </a:lnTo>
                    <a:lnTo>
                      <a:pt x="537" y="423"/>
                    </a:lnTo>
                    <a:lnTo>
                      <a:pt x="547" y="405"/>
                    </a:lnTo>
                    <a:lnTo>
                      <a:pt x="556" y="386"/>
                    </a:lnTo>
                    <a:lnTo>
                      <a:pt x="564" y="364"/>
                    </a:lnTo>
                    <a:lnTo>
                      <a:pt x="570" y="344"/>
                    </a:lnTo>
                    <a:lnTo>
                      <a:pt x="576" y="325"/>
                    </a:lnTo>
                    <a:lnTo>
                      <a:pt x="579" y="308"/>
                    </a:lnTo>
                    <a:lnTo>
                      <a:pt x="581" y="295"/>
                    </a:lnTo>
                    <a:lnTo>
                      <a:pt x="582" y="286"/>
                    </a:lnTo>
                    <a:lnTo>
                      <a:pt x="585" y="278"/>
                    </a:lnTo>
                    <a:lnTo>
                      <a:pt x="592" y="266"/>
                    </a:lnTo>
                    <a:lnTo>
                      <a:pt x="602" y="255"/>
                    </a:lnTo>
                    <a:lnTo>
                      <a:pt x="614" y="242"/>
                    </a:lnTo>
                    <a:lnTo>
                      <a:pt x="628" y="229"/>
                    </a:lnTo>
                    <a:lnTo>
                      <a:pt x="640" y="218"/>
                    </a:lnTo>
                    <a:lnTo>
                      <a:pt x="652" y="207"/>
                    </a:lnTo>
                    <a:lnTo>
                      <a:pt x="662" y="199"/>
                    </a:lnTo>
                    <a:lnTo>
                      <a:pt x="668" y="194"/>
                    </a:lnTo>
                    <a:lnTo>
                      <a:pt x="675" y="191"/>
                    </a:lnTo>
                    <a:lnTo>
                      <a:pt x="688" y="189"/>
                    </a:lnTo>
                    <a:lnTo>
                      <a:pt x="704" y="187"/>
                    </a:lnTo>
                    <a:lnTo>
                      <a:pt x="723" y="185"/>
                    </a:lnTo>
                    <a:lnTo>
                      <a:pt x="744" y="184"/>
                    </a:lnTo>
                    <a:lnTo>
                      <a:pt x="765" y="183"/>
                    </a:lnTo>
                    <a:lnTo>
                      <a:pt x="785" y="181"/>
                    </a:lnTo>
                    <a:lnTo>
                      <a:pt x="802" y="180"/>
                    </a:lnTo>
                    <a:lnTo>
                      <a:pt x="816" y="179"/>
                    </a:lnTo>
                    <a:lnTo>
                      <a:pt x="824" y="179"/>
                    </a:lnTo>
                    <a:lnTo>
                      <a:pt x="831" y="174"/>
                    </a:lnTo>
                    <a:lnTo>
                      <a:pt x="841" y="166"/>
                    </a:lnTo>
                    <a:lnTo>
                      <a:pt x="850" y="153"/>
                    </a:lnTo>
                    <a:lnTo>
                      <a:pt x="861" y="139"/>
                    </a:lnTo>
                    <a:lnTo>
                      <a:pt x="872" y="125"/>
                    </a:lnTo>
                    <a:lnTo>
                      <a:pt x="881" y="110"/>
                    </a:lnTo>
                    <a:lnTo>
                      <a:pt x="864" y="101"/>
                    </a:lnTo>
                    <a:lnTo>
                      <a:pt x="848" y="92"/>
                    </a:lnTo>
                    <a:lnTo>
                      <a:pt x="835" y="83"/>
                    </a:lnTo>
                    <a:lnTo>
                      <a:pt x="823" y="76"/>
                    </a:lnTo>
                    <a:lnTo>
                      <a:pt x="816" y="69"/>
                    </a:lnTo>
                    <a:lnTo>
                      <a:pt x="811" y="64"/>
                    </a:lnTo>
                    <a:lnTo>
                      <a:pt x="811" y="59"/>
                    </a:lnTo>
                    <a:lnTo>
                      <a:pt x="812" y="51"/>
                    </a:lnTo>
                    <a:lnTo>
                      <a:pt x="816" y="40"/>
                    </a:lnTo>
                    <a:lnTo>
                      <a:pt x="820" y="27"/>
                    </a:lnTo>
                    <a:lnTo>
                      <a:pt x="824" y="14"/>
                    </a:lnTo>
                    <a:lnTo>
                      <a:pt x="829" y="0"/>
                    </a:lnTo>
                    <a:lnTo>
                      <a:pt x="955" y="0"/>
                    </a:lnTo>
                    <a:lnTo>
                      <a:pt x="955" y="562"/>
                    </a:lnTo>
                    <a:lnTo>
                      <a:pt x="0" y="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159">
                <a:extLst>
                  <a:ext uri="{FF2B5EF4-FFF2-40B4-BE49-F238E27FC236}">
                    <a16:creationId xmlns:a16="http://schemas.microsoft.com/office/drawing/2014/main" id="{D13A34BB-AA09-D840-95FE-05272688F0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0276" y="3270251"/>
                <a:ext cx="69850" cy="66675"/>
              </a:xfrm>
              <a:custGeom>
                <a:avLst/>
                <a:gdLst>
                  <a:gd name="T0" fmla="*/ 0 w 306"/>
                  <a:gd name="T1" fmla="*/ 0 h 293"/>
                  <a:gd name="T2" fmla="*/ 27 w 306"/>
                  <a:gd name="T3" fmla="*/ 31 h 293"/>
                  <a:gd name="T4" fmla="*/ 59 w 306"/>
                  <a:gd name="T5" fmla="*/ 61 h 293"/>
                  <a:gd name="T6" fmla="*/ 95 w 306"/>
                  <a:gd name="T7" fmla="*/ 87 h 293"/>
                  <a:gd name="T8" fmla="*/ 133 w 306"/>
                  <a:gd name="T9" fmla="*/ 111 h 293"/>
                  <a:gd name="T10" fmla="*/ 170 w 306"/>
                  <a:gd name="T11" fmla="*/ 133 h 293"/>
                  <a:gd name="T12" fmla="*/ 205 w 306"/>
                  <a:gd name="T13" fmla="*/ 153 h 293"/>
                  <a:gd name="T14" fmla="*/ 226 w 306"/>
                  <a:gd name="T15" fmla="*/ 166 h 293"/>
                  <a:gd name="T16" fmla="*/ 243 w 306"/>
                  <a:gd name="T17" fmla="*/ 182 h 293"/>
                  <a:gd name="T18" fmla="*/ 258 w 306"/>
                  <a:gd name="T19" fmla="*/ 200 h 293"/>
                  <a:gd name="T20" fmla="*/ 270 w 306"/>
                  <a:gd name="T21" fmla="*/ 220 h 293"/>
                  <a:gd name="T22" fmla="*/ 281 w 306"/>
                  <a:gd name="T23" fmla="*/ 240 h 293"/>
                  <a:gd name="T24" fmla="*/ 291 w 306"/>
                  <a:gd name="T25" fmla="*/ 259 h 293"/>
                  <a:gd name="T26" fmla="*/ 299 w 306"/>
                  <a:gd name="T27" fmla="*/ 277 h 293"/>
                  <a:gd name="T28" fmla="*/ 306 w 306"/>
                  <a:gd name="T29" fmla="*/ 293 h 293"/>
                  <a:gd name="T30" fmla="*/ 0 w 306"/>
                  <a:gd name="T31" fmla="*/ 293 h 293"/>
                  <a:gd name="T32" fmla="*/ 0 w 306"/>
                  <a:gd name="T33" fmla="*/ 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6" h="293">
                    <a:moveTo>
                      <a:pt x="0" y="0"/>
                    </a:moveTo>
                    <a:lnTo>
                      <a:pt x="27" y="31"/>
                    </a:lnTo>
                    <a:lnTo>
                      <a:pt x="59" y="61"/>
                    </a:lnTo>
                    <a:lnTo>
                      <a:pt x="95" y="87"/>
                    </a:lnTo>
                    <a:lnTo>
                      <a:pt x="133" y="111"/>
                    </a:lnTo>
                    <a:lnTo>
                      <a:pt x="170" y="133"/>
                    </a:lnTo>
                    <a:lnTo>
                      <a:pt x="205" y="153"/>
                    </a:lnTo>
                    <a:lnTo>
                      <a:pt x="226" y="166"/>
                    </a:lnTo>
                    <a:lnTo>
                      <a:pt x="243" y="182"/>
                    </a:lnTo>
                    <a:lnTo>
                      <a:pt x="258" y="200"/>
                    </a:lnTo>
                    <a:lnTo>
                      <a:pt x="270" y="220"/>
                    </a:lnTo>
                    <a:lnTo>
                      <a:pt x="281" y="240"/>
                    </a:lnTo>
                    <a:lnTo>
                      <a:pt x="291" y="259"/>
                    </a:lnTo>
                    <a:lnTo>
                      <a:pt x="299" y="277"/>
                    </a:lnTo>
                    <a:lnTo>
                      <a:pt x="306" y="293"/>
                    </a:lnTo>
                    <a:lnTo>
                      <a:pt x="0" y="2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A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160">
                <a:extLst>
                  <a:ext uri="{FF2B5EF4-FFF2-40B4-BE49-F238E27FC236}">
                    <a16:creationId xmlns:a16="http://schemas.microsoft.com/office/drawing/2014/main" id="{DFBD6FB2-7126-C042-8545-3C2266A89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0276" y="3298826"/>
                <a:ext cx="52388" cy="38100"/>
              </a:xfrm>
              <a:custGeom>
                <a:avLst/>
                <a:gdLst>
                  <a:gd name="T0" fmla="*/ 0 w 230"/>
                  <a:gd name="T1" fmla="*/ 0 h 169"/>
                  <a:gd name="T2" fmla="*/ 24 w 230"/>
                  <a:gd name="T3" fmla="*/ 14 h 169"/>
                  <a:gd name="T4" fmla="*/ 53 w 230"/>
                  <a:gd name="T5" fmla="*/ 25 h 169"/>
                  <a:gd name="T6" fmla="*/ 83 w 230"/>
                  <a:gd name="T7" fmla="*/ 36 h 169"/>
                  <a:gd name="T8" fmla="*/ 114 w 230"/>
                  <a:gd name="T9" fmla="*/ 48 h 169"/>
                  <a:gd name="T10" fmla="*/ 145 w 230"/>
                  <a:gd name="T11" fmla="*/ 60 h 169"/>
                  <a:gd name="T12" fmla="*/ 174 w 230"/>
                  <a:gd name="T13" fmla="*/ 75 h 169"/>
                  <a:gd name="T14" fmla="*/ 189 w 230"/>
                  <a:gd name="T15" fmla="*/ 87 h 169"/>
                  <a:gd name="T16" fmla="*/ 202 w 230"/>
                  <a:gd name="T17" fmla="*/ 100 h 169"/>
                  <a:gd name="T18" fmla="*/ 212 w 230"/>
                  <a:gd name="T19" fmla="*/ 116 h 169"/>
                  <a:gd name="T20" fmla="*/ 220 w 230"/>
                  <a:gd name="T21" fmla="*/ 133 h 169"/>
                  <a:gd name="T22" fmla="*/ 226 w 230"/>
                  <a:gd name="T23" fmla="*/ 151 h 169"/>
                  <a:gd name="T24" fmla="*/ 230 w 230"/>
                  <a:gd name="T25" fmla="*/ 169 h 169"/>
                  <a:gd name="T26" fmla="*/ 0 w 230"/>
                  <a:gd name="T27" fmla="*/ 169 h 169"/>
                  <a:gd name="T28" fmla="*/ 0 w 230"/>
                  <a:gd name="T29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0" h="169">
                    <a:moveTo>
                      <a:pt x="0" y="0"/>
                    </a:moveTo>
                    <a:lnTo>
                      <a:pt x="24" y="14"/>
                    </a:lnTo>
                    <a:lnTo>
                      <a:pt x="53" y="25"/>
                    </a:lnTo>
                    <a:lnTo>
                      <a:pt x="83" y="36"/>
                    </a:lnTo>
                    <a:lnTo>
                      <a:pt x="114" y="48"/>
                    </a:lnTo>
                    <a:lnTo>
                      <a:pt x="145" y="60"/>
                    </a:lnTo>
                    <a:lnTo>
                      <a:pt x="174" y="75"/>
                    </a:lnTo>
                    <a:lnTo>
                      <a:pt x="189" y="87"/>
                    </a:lnTo>
                    <a:lnTo>
                      <a:pt x="202" y="100"/>
                    </a:lnTo>
                    <a:lnTo>
                      <a:pt x="212" y="116"/>
                    </a:lnTo>
                    <a:lnTo>
                      <a:pt x="220" y="133"/>
                    </a:lnTo>
                    <a:lnTo>
                      <a:pt x="226" y="151"/>
                    </a:lnTo>
                    <a:lnTo>
                      <a:pt x="230" y="169"/>
                    </a:lnTo>
                    <a:lnTo>
                      <a:pt x="0" y="1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D1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161">
                <a:extLst>
                  <a:ext uri="{FF2B5EF4-FFF2-40B4-BE49-F238E27FC236}">
                    <a16:creationId xmlns:a16="http://schemas.microsoft.com/office/drawing/2014/main" id="{937B38DB-016F-4842-A6B1-DAD80B73F6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8376" y="3244851"/>
                <a:ext cx="17463" cy="15875"/>
              </a:xfrm>
              <a:custGeom>
                <a:avLst/>
                <a:gdLst>
                  <a:gd name="T0" fmla="*/ 37 w 73"/>
                  <a:gd name="T1" fmla="*/ 0 h 73"/>
                  <a:gd name="T2" fmla="*/ 51 w 73"/>
                  <a:gd name="T3" fmla="*/ 3 h 73"/>
                  <a:gd name="T4" fmla="*/ 62 w 73"/>
                  <a:gd name="T5" fmla="*/ 11 h 73"/>
                  <a:gd name="T6" fmla="*/ 70 w 73"/>
                  <a:gd name="T7" fmla="*/ 22 h 73"/>
                  <a:gd name="T8" fmla="*/ 73 w 73"/>
                  <a:gd name="T9" fmla="*/ 37 h 73"/>
                  <a:gd name="T10" fmla="*/ 70 w 73"/>
                  <a:gd name="T11" fmla="*/ 51 h 73"/>
                  <a:gd name="T12" fmla="*/ 62 w 73"/>
                  <a:gd name="T13" fmla="*/ 63 h 73"/>
                  <a:gd name="T14" fmla="*/ 51 w 73"/>
                  <a:gd name="T15" fmla="*/ 70 h 73"/>
                  <a:gd name="T16" fmla="*/ 37 w 73"/>
                  <a:gd name="T17" fmla="*/ 73 h 73"/>
                  <a:gd name="T18" fmla="*/ 22 w 73"/>
                  <a:gd name="T19" fmla="*/ 70 h 73"/>
                  <a:gd name="T20" fmla="*/ 11 w 73"/>
                  <a:gd name="T21" fmla="*/ 63 h 73"/>
                  <a:gd name="T22" fmla="*/ 3 w 73"/>
                  <a:gd name="T23" fmla="*/ 51 h 73"/>
                  <a:gd name="T24" fmla="*/ 0 w 73"/>
                  <a:gd name="T25" fmla="*/ 37 h 73"/>
                  <a:gd name="T26" fmla="*/ 3 w 73"/>
                  <a:gd name="T27" fmla="*/ 22 h 73"/>
                  <a:gd name="T28" fmla="*/ 11 w 73"/>
                  <a:gd name="T29" fmla="*/ 11 h 73"/>
                  <a:gd name="T30" fmla="*/ 22 w 73"/>
                  <a:gd name="T31" fmla="*/ 3 h 73"/>
                  <a:gd name="T32" fmla="*/ 37 w 73"/>
                  <a:gd name="T33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3" h="73">
                    <a:moveTo>
                      <a:pt x="37" y="0"/>
                    </a:moveTo>
                    <a:lnTo>
                      <a:pt x="51" y="3"/>
                    </a:lnTo>
                    <a:lnTo>
                      <a:pt x="62" y="11"/>
                    </a:lnTo>
                    <a:lnTo>
                      <a:pt x="70" y="22"/>
                    </a:lnTo>
                    <a:lnTo>
                      <a:pt x="73" y="37"/>
                    </a:lnTo>
                    <a:lnTo>
                      <a:pt x="70" y="51"/>
                    </a:lnTo>
                    <a:lnTo>
                      <a:pt x="62" y="63"/>
                    </a:lnTo>
                    <a:lnTo>
                      <a:pt x="51" y="70"/>
                    </a:lnTo>
                    <a:lnTo>
                      <a:pt x="37" y="73"/>
                    </a:lnTo>
                    <a:lnTo>
                      <a:pt x="22" y="70"/>
                    </a:lnTo>
                    <a:lnTo>
                      <a:pt x="11" y="63"/>
                    </a:lnTo>
                    <a:lnTo>
                      <a:pt x="3" y="51"/>
                    </a:lnTo>
                    <a:lnTo>
                      <a:pt x="0" y="37"/>
                    </a:lnTo>
                    <a:lnTo>
                      <a:pt x="3" y="22"/>
                    </a:lnTo>
                    <a:lnTo>
                      <a:pt x="11" y="11"/>
                    </a:lnTo>
                    <a:lnTo>
                      <a:pt x="22" y="3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2881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162">
                <a:extLst>
                  <a:ext uri="{FF2B5EF4-FFF2-40B4-BE49-F238E27FC236}">
                    <a16:creationId xmlns:a16="http://schemas.microsoft.com/office/drawing/2014/main" id="{814D038B-B626-4F42-A214-E2DD0B789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0913" y="3295651"/>
                <a:ext cx="23813" cy="23813"/>
              </a:xfrm>
              <a:custGeom>
                <a:avLst/>
                <a:gdLst>
                  <a:gd name="T0" fmla="*/ 55 w 110"/>
                  <a:gd name="T1" fmla="*/ 0 h 111"/>
                  <a:gd name="T2" fmla="*/ 73 w 110"/>
                  <a:gd name="T3" fmla="*/ 3 h 111"/>
                  <a:gd name="T4" fmla="*/ 87 w 110"/>
                  <a:gd name="T5" fmla="*/ 11 h 111"/>
                  <a:gd name="T6" fmla="*/ 99 w 110"/>
                  <a:gd name="T7" fmla="*/ 23 h 111"/>
                  <a:gd name="T8" fmla="*/ 108 w 110"/>
                  <a:gd name="T9" fmla="*/ 38 h 111"/>
                  <a:gd name="T10" fmla="*/ 110 w 110"/>
                  <a:gd name="T11" fmla="*/ 55 h 111"/>
                  <a:gd name="T12" fmla="*/ 108 w 110"/>
                  <a:gd name="T13" fmla="*/ 73 h 111"/>
                  <a:gd name="T14" fmla="*/ 99 w 110"/>
                  <a:gd name="T15" fmla="*/ 88 h 111"/>
                  <a:gd name="T16" fmla="*/ 87 w 110"/>
                  <a:gd name="T17" fmla="*/ 99 h 111"/>
                  <a:gd name="T18" fmla="*/ 73 w 110"/>
                  <a:gd name="T19" fmla="*/ 108 h 111"/>
                  <a:gd name="T20" fmla="*/ 55 w 110"/>
                  <a:gd name="T21" fmla="*/ 111 h 111"/>
                  <a:gd name="T22" fmla="*/ 38 w 110"/>
                  <a:gd name="T23" fmla="*/ 108 h 111"/>
                  <a:gd name="T24" fmla="*/ 22 w 110"/>
                  <a:gd name="T25" fmla="*/ 99 h 111"/>
                  <a:gd name="T26" fmla="*/ 10 w 110"/>
                  <a:gd name="T27" fmla="*/ 88 h 111"/>
                  <a:gd name="T28" fmla="*/ 3 w 110"/>
                  <a:gd name="T29" fmla="*/ 73 h 111"/>
                  <a:gd name="T30" fmla="*/ 0 w 110"/>
                  <a:gd name="T31" fmla="*/ 55 h 111"/>
                  <a:gd name="T32" fmla="*/ 3 w 110"/>
                  <a:gd name="T33" fmla="*/ 38 h 111"/>
                  <a:gd name="T34" fmla="*/ 10 w 110"/>
                  <a:gd name="T35" fmla="*/ 23 h 111"/>
                  <a:gd name="T36" fmla="*/ 22 w 110"/>
                  <a:gd name="T37" fmla="*/ 11 h 111"/>
                  <a:gd name="T38" fmla="*/ 38 w 110"/>
                  <a:gd name="T39" fmla="*/ 3 h 111"/>
                  <a:gd name="T40" fmla="*/ 55 w 110"/>
                  <a:gd name="T4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0" h="111">
                    <a:moveTo>
                      <a:pt x="55" y="0"/>
                    </a:moveTo>
                    <a:lnTo>
                      <a:pt x="73" y="3"/>
                    </a:lnTo>
                    <a:lnTo>
                      <a:pt x="87" y="11"/>
                    </a:lnTo>
                    <a:lnTo>
                      <a:pt x="99" y="23"/>
                    </a:lnTo>
                    <a:lnTo>
                      <a:pt x="108" y="38"/>
                    </a:lnTo>
                    <a:lnTo>
                      <a:pt x="110" y="55"/>
                    </a:lnTo>
                    <a:lnTo>
                      <a:pt x="108" y="73"/>
                    </a:lnTo>
                    <a:lnTo>
                      <a:pt x="99" y="88"/>
                    </a:lnTo>
                    <a:lnTo>
                      <a:pt x="87" y="99"/>
                    </a:lnTo>
                    <a:lnTo>
                      <a:pt x="73" y="108"/>
                    </a:lnTo>
                    <a:lnTo>
                      <a:pt x="55" y="111"/>
                    </a:lnTo>
                    <a:lnTo>
                      <a:pt x="38" y="108"/>
                    </a:lnTo>
                    <a:lnTo>
                      <a:pt x="22" y="99"/>
                    </a:lnTo>
                    <a:lnTo>
                      <a:pt x="10" y="88"/>
                    </a:lnTo>
                    <a:lnTo>
                      <a:pt x="3" y="73"/>
                    </a:lnTo>
                    <a:lnTo>
                      <a:pt x="0" y="55"/>
                    </a:lnTo>
                    <a:lnTo>
                      <a:pt x="3" y="38"/>
                    </a:lnTo>
                    <a:lnTo>
                      <a:pt x="10" y="23"/>
                    </a:lnTo>
                    <a:lnTo>
                      <a:pt x="22" y="11"/>
                    </a:lnTo>
                    <a:lnTo>
                      <a:pt x="38" y="3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D0750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163">
                <a:extLst>
                  <a:ext uri="{FF2B5EF4-FFF2-40B4-BE49-F238E27FC236}">
                    <a16:creationId xmlns:a16="http://schemas.microsoft.com/office/drawing/2014/main" id="{F2357150-D7D8-3B49-B24F-DFC0EB8778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1388" y="3216276"/>
                <a:ext cx="15875" cy="17463"/>
              </a:xfrm>
              <a:custGeom>
                <a:avLst/>
                <a:gdLst>
                  <a:gd name="T0" fmla="*/ 35 w 71"/>
                  <a:gd name="T1" fmla="*/ 0 h 72"/>
                  <a:gd name="T2" fmla="*/ 49 w 71"/>
                  <a:gd name="T3" fmla="*/ 2 h 72"/>
                  <a:gd name="T4" fmla="*/ 61 w 71"/>
                  <a:gd name="T5" fmla="*/ 10 h 72"/>
                  <a:gd name="T6" fmla="*/ 68 w 71"/>
                  <a:gd name="T7" fmla="*/ 21 h 72"/>
                  <a:gd name="T8" fmla="*/ 71 w 71"/>
                  <a:gd name="T9" fmla="*/ 36 h 72"/>
                  <a:gd name="T10" fmla="*/ 68 w 71"/>
                  <a:gd name="T11" fmla="*/ 49 h 72"/>
                  <a:gd name="T12" fmla="*/ 61 w 71"/>
                  <a:gd name="T13" fmla="*/ 61 h 72"/>
                  <a:gd name="T14" fmla="*/ 49 w 71"/>
                  <a:gd name="T15" fmla="*/ 68 h 72"/>
                  <a:gd name="T16" fmla="*/ 35 w 71"/>
                  <a:gd name="T17" fmla="*/ 72 h 72"/>
                  <a:gd name="T18" fmla="*/ 22 w 71"/>
                  <a:gd name="T19" fmla="*/ 68 h 72"/>
                  <a:gd name="T20" fmla="*/ 10 w 71"/>
                  <a:gd name="T21" fmla="*/ 61 h 72"/>
                  <a:gd name="T22" fmla="*/ 2 w 71"/>
                  <a:gd name="T23" fmla="*/ 49 h 72"/>
                  <a:gd name="T24" fmla="*/ 0 w 71"/>
                  <a:gd name="T25" fmla="*/ 36 h 72"/>
                  <a:gd name="T26" fmla="*/ 2 w 71"/>
                  <a:gd name="T27" fmla="*/ 21 h 72"/>
                  <a:gd name="T28" fmla="*/ 10 w 71"/>
                  <a:gd name="T29" fmla="*/ 10 h 72"/>
                  <a:gd name="T30" fmla="*/ 22 w 71"/>
                  <a:gd name="T31" fmla="*/ 2 h 72"/>
                  <a:gd name="T32" fmla="*/ 35 w 71"/>
                  <a:gd name="T33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1" h="72">
                    <a:moveTo>
                      <a:pt x="35" y="0"/>
                    </a:moveTo>
                    <a:lnTo>
                      <a:pt x="49" y="2"/>
                    </a:lnTo>
                    <a:lnTo>
                      <a:pt x="61" y="10"/>
                    </a:lnTo>
                    <a:lnTo>
                      <a:pt x="68" y="21"/>
                    </a:lnTo>
                    <a:lnTo>
                      <a:pt x="71" y="36"/>
                    </a:lnTo>
                    <a:lnTo>
                      <a:pt x="68" y="49"/>
                    </a:lnTo>
                    <a:lnTo>
                      <a:pt x="61" y="61"/>
                    </a:lnTo>
                    <a:lnTo>
                      <a:pt x="49" y="68"/>
                    </a:lnTo>
                    <a:lnTo>
                      <a:pt x="35" y="72"/>
                    </a:lnTo>
                    <a:lnTo>
                      <a:pt x="22" y="68"/>
                    </a:lnTo>
                    <a:lnTo>
                      <a:pt x="10" y="61"/>
                    </a:lnTo>
                    <a:lnTo>
                      <a:pt x="2" y="49"/>
                    </a:lnTo>
                    <a:lnTo>
                      <a:pt x="0" y="36"/>
                    </a:lnTo>
                    <a:lnTo>
                      <a:pt x="2" y="21"/>
                    </a:lnTo>
                    <a:lnTo>
                      <a:pt x="10" y="10"/>
                    </a:lnTo>
                    <a:lnTo>
                      <a:pt x="22" y="2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164">
                <a:extLst>
                  <a:ext uri="{FF2B5EF4-FFF2-40B4-BE49-F238E27FC236}">
                    <a16:creationId xmlns:a16="http://schemas.microsoft.com/office/drawing/2014/main" id="{D9F381F0-A54E-C94E-9146-D0A0E33CA9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8551" y="3281363"/>
                <a:ext cx="17463" cy="15875"/>
              </a:xfrm>
              <a:custGeom>
                <a:avLst/>
                <a:gdLst>
                  <a:gd name="T0" fmla="*/ 36 w 72"/>
                  <a:gd name="T1" fmla="*/ 0 h 72"/>
                  <a:gd name="T2" fmla="*/ 50 w 72"/>
                  <a:gd name="T3" fmla="*/ 3 h 72"/>
                  <a:gd name="T4" fmla="*/ 61 w 72"/>
                  <a:gd name="T5" fmla="*/ 10 h 72"/>
                  <a:gd name="T6" fmla="*/ 69 w 72"/>
                  <a:gd name="T7" fmla="*/ 22 h 72"/>
                  <a:gd name="T8" fmla="*/ 72 w 72"/>
                  <a:gd name="T9" fmla="*/ 36 h 72"/>
                  <a:gd name="T10" fmla="*/ 69 w 72"/>
                  <a:gd name="T11" fmla="*/ 50 h 72"/>
                  <a:gd name="T12" fmla="*/ 61 w 72"/>
                  <a:gd name="T13" fmla="*/ 61 h 72"/>
                  <a:gd name="T14" fmla="*/ 50 w 72"/>
                  <a:gd name="T15" fmla="*/ 70 h 72"/>
                  <a:gd name="T16" fmla="*/ 36 w 72"/>
                  <a:gd name="T17" fmla="*/ 72 h 72"/>
                  <a:gd name="T18" fmla="*/ 22 w 72"/>
                  <a:gd name="T19" fmla="*/ 70 h 72"/>
                  <a:gd name="T20" fmla="*/ 10 w 72"/>
                  <a:gd name="T21" fmla="*/ 61 h 72"/>
                  <a:gd name="T22" fmla="*/ 3 w 72"/>
                  <a:gd name="T23" fmla="*/ 50 h 72"/>
                  <a:gd name="T24" fmla="*/ 0 w 72"/>
                  <a:gd name="T25" fmla="*/ 36 h 72"/>
                  <a:gd name="T26" fmla="*/ 3 w 72"/>
                  <a:gd name="T27" fmla="*/ 22 h 72"/>
                  <a:gd name="T28" fmla="*/ 10 w 72"/>
                  <a:gd name="T29" fmla="*/ 10 h 72"/>
                  <a:gd name="T30" fmla="*/ 22 w 72"/>
                  <a:gd name="T31" fmla="*/ 3 h 72"/>
                  <a:gd name="T32" fmla="*/ 36 w 72"/>
                  <a:gd name="T33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2" h="72">
                    <a:moveTo>
                      <a:pt x="36" y="0"/>
                    </a:moveTo>
                    <a:lnTo>
                      <a:pt x="50" y="3"/>
                    </a:lnTo>
                    <a:lnTo>
                      <a:pt x="61" y="10"/>
                    </a:lnTo>
                    <a:lnTo>
                      <a:pt x="69" y="22"/>
                    </a:lnTo>
                    <a:lnTo>
                      <a:pt x="72" y="36"/>
                    </a:lnTo>
                    <a:lnTo>
                      <a:pt x="69" y="50"/>
                    </a:lnTo>
                    <a:lnTo>
                      <a:pt x="61" y="61"/>
                    </a:lnTo>
                    <a:lnTo>
                      <a:pt x="50" y="70"/>
                    </a:lnTo>
                    <a:lnTo>
                      <a:pt x="36" y="72"/>
                    </a:lnTo>
                    <a:lnTo>
                      <a:pt x="22" y="70"/>
                    </a:lnTo>
                    <a:lnTo>
                      <a:pt x="10" y="61"/>
                    </a:lnTo>
                    <a:lnTo>
                      <a:pt x="3" y="50"/>
                    </a:lnTo>
                    <a:lnTo>
                      <a:pt x="0" y="36"/>
                    </a:lnTo>
                    <a:lnTo>
                      <a:pt x="3" y="22"/>
                    </a:lnTo>
                    <a:lnTo>
                      <a:pt x="10" y="10"/>
                    </a:lnTo>
                    <a:lnTo>
                      <a:pt x="22" y="3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7FF7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165">
                <a:extLst>
                  <a:ext uri="{FF2B5EF4-FFF2-40B4-BE49-F238E27FC236}">
                    <a16:creationId xmlns:a16="http://schemas.microsoft.com/office/drawing/2014/main" id="{1EABBFD2-3472-9246-8222-CCB7CE955C8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02788" y="3159126"/>
                <a:ext cx="485775" cy="355600"/>
              </a:xfrm>
              <a:custGeom>
                <a:avLst/>
                <a:gdLst>
                  <a:gd name="T0" fmla="*/ 1237 w 2136"/>
                  <a:gd name="T1" fmla="*/ 1293 h 1574"/>
                  <a:gd name="T2" fmla="*/ 1124 w 2136"/>
                  <a:gd name="T3" fmla="*/ 1405 h 1574"/>
                  <a:gd name="T4" fmla="*/ 1349 w 2136"/>
                  <a:gd name="T5" fmla="*/ 1237 h 1574"/>
                  <a:gd name="T6" fmla="*/ 1462 w 2136"/>
                  <a:gd name="T7" fmla="*/ 1405 h 1574"/>
                  <a:gd name="T8" fmla="*/ 1349 w 2136"/>
                  <a:gd name="T9" fmla="*/ 1237 h 1574"/>
                  <a:gd name="T10" fmla="*/ 1686 w 2136"/>
                  <a:gd name="T11" fmla="*/ 1124 h 1574"/>
                  <a:gd name="T12" fmla="*/ 1574 w 2136"/>
                  <a:gd name="T13" fmla="*/ 1405 h 1574"/>
                  <a:gd name="T14" fmla="*/ 843 w 2136"/>
                  <a:gd name="T15" fmla="*/ 1012 h 1574"/>
                  <a:gd name="T16" fmla="*/ 2024 w 2136"/>
                  <a:gd name="T17" fmla="*/ 1462 h 1574"/>
                  <a:gd name="T18" fmla="*/ 843 w 2136"/>
                  <a:gd name="T19" fmla="*/ 1012 h 1574"/>
                  <a:gd name="T20" fmla="*/ 393 w 2136"/>
                  <a:gd name="T21" fmla="*/ 1181 h 1574"/>
                  <a:gd name="T22" fmla="*/ 559 w 2136"/>
                  <a:gd name="T23" fmla="*/ 1211 h 1574"/>
                  <a:gd name="T24" fmla="*/ 539 w 2136"/>
                  <a:gd name="T25" fmla="*/ 1266 h 1574"/>
                  <a:gd name="T26" fmla="*/ 502 w 2136"/>
                  <a:gd name="T27" fmla="*/ 1310 h 1574"/>
                  <a:gd name="T28" fmla="*/ 452 w 2136"/>
                  <a:gd name="T29" fmla="*/ 1338 h 1574"/>
                  <a:gd name="T30" fmla="*/ 393 w 2136"/>
                  <a:gd name="T31" fmla="*/ 1349 h 1574"/>
                  <a:gd name="T32" fmla="*/ 335 w 2136"/>
                  <a:gd name="T33" fmla="*/ 1338 h 1574"/>
                  <a:gd name="T34" fmla="*/ 284 w 2136"/>
                  <a:gd name="T35" fmla="*/ 1310 h 1574"/>
                  <a:gd name="T36" fmla="*/ 247 w 2136"/>
                  <a:gd name="T37" fmla="*/ 1266 h 1574"/>
                  <a:gd name="T38" fmla="*/ 227 w 2136"/>
                  <a:gd name="T39" fmla="*/ 1211 h 1574"/>
                  <a:gd name="T40" fmla="*/ 227 w 2136"/>
                  <a:gd name="T41" fmla="*/ 1150 h 1574"/>
                  <a:gd name="T42" fmla="*/ 247 w 2136"/>
                  <a:gd name="T43" fmla="*/ 1095 h 1574"/>
                  <a:gd name="T44" fmla="*/ 284 w 2136"/>
                  <a:gd name="T45" fmla="*/ 1051 h 1574"/>
                  <a:gd name="T46" fmla="*/ 335 w 2136"/>
                  <a:gd name="T47" fmla="*/ 1023 h 1574"/>
                  <a:gd name="T48" fmla="*/ 393 w 2136"/>
                  <a:gd name="T49" fmla="*/ 1012 h 1574"/>
                  <a:gd name="T50" fmla="*/ 480 w 2136"/>
                  <a:gd name="T51" fmla="*/ 958 h 1574"/>
                  <a:gd name="T52" fmla="*/ 535 w 2136"/>
                  <a:gd name="T53" fmla="*/ 978 h 1574"/>
                  <a:gd name="T54" fmla="*/ 579 w 2136"/>
                  <a:gd name="T55" fmla="*/ 1015 h 1574"/>
                  <a:gd name="T56" fmla="*/ 607 w 2136"/>
                  <a:gd name="T57" fmla="*/ 1066 h 1574"/>
                  <a:gd name="T58" fmla="*/ 618 w 2136"/>
                  <a:gd name="T59" fmla="*/ 1124 h 1574"/>
                  <a:gd name="T60" fmla="*/ 450 w 2136"/>
                  <a:gd name="T61" fmla="*/ 956 h 1574"/>
                  <a:gd name="T62" fmla="*/ 618 w 2136"/>
                  <a:gd name="T63" fmla="*/ 675 h 1574"/>
                  <a:gd name="T64" fmla="*/ 225 w 2136"/>
                  <a:gd name="T65" fmla="*/ 787 h 1574"/>
                  <a:gd name="T66" fmla="*/ 225 w 2136"/>
                  <a:gd name="T67" fmla="*/ 450 h 1574"/>
                  <a:gd name="T68" fmla="*/ 618 w 2136"/>
                  <a:gd name="T69" fmla="*/ 562 h 1574"/>
                  <a:gd name="T70" fmla="*/ 225 w 2136"/>
                  <a:gd name="T71" fmla="*/ 450 h 1574"/>
                  <a:gd name="T72" fmla="*/ 618 w 2136"/>
                  <a:gd name="T73" fmla="*/ 225 h 1574"/>
                  <a:gd name="T74" fmla="*/ 225 w 2136"/>
                  <a:gd name="T75" fmla="*/ 337 h 1574"/>
                  <a:gd name="T76" fmla="*/ 843 w 2136"/>
                  <a:gd name="T77" fmla="*/ 112 h 1574"/>
                  <a:gd name="T78" fmla="*/ 2024 w 2136"/>
                  <a:gd name="T79" fmla="*/ 899 h 1574"/>
                  <a:gd name="T80" fmla="*/ 843 w 2136"/>
                  <a:gd name="T81" fmla="*/ 112 h 1574"/>
                  <a:gd name="T82" fmla="*/ 112 w 2136"/>
                  <a:gd name="T83" fmla="*/ 1462 h 1574"/>
                  <a:gd name="T84" fmla="*/ 731 w 2136"/>
                  <a:gd name="T85" fmla="*/ 112 h 1574"/>
                  <a:gd name="T86" fmla="*/ 0 w 2136"/>
                  <a:gd name="T87" fmla="*/ 0 h 1574"/>
                  <a:gd name="T88" fmla="*/ 2136 w 2136"/>
                  <a:gd name="T89" fmla="*/ 1574 h 1574"/>
                  <a:gd name="T90" fmla="*/ 0 w 2136"/>
                  <a:gd name="T91" fmla="*/ 0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6" h="1574">
                    <a:moveTo>
                      <a:pt x="1124" y="1293"/>
                    </a:moveTo>
                    <a:lnTo>
                      <a:pt x="1237" y="1293"/>
                    </a:lnTo>
                    <a:lnTo>
                      <a:pt x="1237" y="1405"/>
                    </a:lnTo>
                    <a:lnTo>
                      <a:pt x="1124" y="1405"/>
                    </a:lnTo>
                    <a:lnTo>
                      <a:pt x="1124" y="1293"/>
                    </a:lnTo>
                    <a:close/>
                    <a:moveTo>
                      <a:pt x="1349" y="1237"/>
                    </a:moveTo>
                    <a:lnTo>
                      <a:pt x="1462" y="1237"/>
                    </a:lnTo>
                    <a:lnTo>
                      <a:pt x="1462" y="1405"/>
                    </a:lnTo>
                    <a:lnTo>
                      <a:pt x="1349" y="1405"/>
                    </a:lnTo>
                    <a:lnTo>
                      <a:pt x="1349" y="1237"/>
                    </a:lnTo>
                    <a:close/>
                    <a:moveTo>
                      <a:pt x="1574" y="1124"/>
                    </a:moveTo>
                    <a:lnTo>
                      <a:pt x="1686" y="1124"/>
                    </a:lnTo>
                    <a:lnTo>
                      <a:pt x="1686" y="1405"/>
                    </a:lnTo>
                    <a:lnTo>
                      <a:pt x="1574" y="1405"/>
                    </a:lnTo>
                    <a:lnTo>
                      <a:pt x="1574" y="1124"/>
                    </a:lnTo>
                    <a:close/>
                    <a:moveTo>
                      <a:pt x="843" y="1012"/>
                    </a:moveTo>
                    <a:lnTo>
                      <a:pt x="843" y="1462"/>
                    </a:lnTo>
                    <a:lnTo>
                      <a:pt x="2024" y="1462"/>
                    </a:lnTo>
                    <a:lnTo>
                      <a:pt x="2024" y="1012"/>
                    </a:lnTo>
                    <a:lnTo>
                      <a:pt x="843" y="1012"/>
                    </a:lnTo>
                    <a:close/>
                    <a:moveTo>
                      <a:pt x="393" y="1012"/>
                    </a:moveTo>
                    <a:lnTo>
                      <a:pt x="393" y="1181"/>
                    </a:lnTo>
                    <a:lnTo>
                      <a:pt x="562" y="1181"/>
                    </a:lnTo>
                    <a:lnTo>
                      <a:pt x="559" y="1211"/>
                    </a:lnTo>
                    <a:lnTo>
                      <a:pt x="551" y="1239"/>
                    </a:lnTo>
                    <a:lnTo>
                      <a:pt x="539" y="1266"/>
                    </a:lnTo>
                    <a:lnTo>
                      <a:pt x="522" y="1289"/>
                    </a:lnTo>
                    <a:lnTo>
                      <a:pt x="502" y="1310"/>
                    </a:lnTo>
                    <a:lnTo>
                      <a:pt x="479" y="1326"/>
                    </a:lnTo>
                    <a:lnTo>
                      <a:pt x="452" y="1338"/>
                    </a:lnTo>
                    <a:lnTo>
                      <a:pt x="424" y="1347"/>
                    </a:lnTo>
                    <a:lnTo>
                      <a:pt x="393" y="1349"/>
                    </a:lnTo>
                    <a:lnTo>
                      <a:pt x="363" y="1347"/>
                    </a:lnTo>
                    <a:lnTo>
                      <a:pt x="335" y="1338"/>
                    </a:lnTo>
                    <a:lnTo>
                      <a:pt x="308" y="1326"/>
                    </a:lnTo>
                    <a:lnTo>
                      <a:pt x="284" y="1310"/>
                    </a:lnTo>
                    <a:lnTo>
                      <a:pt x="264" y="1289"/>
                    </a:lnTo>
                    <a:lnTo>
                      <a:pt x="247" y="1266"/>
                    </a:lnTo>
                    <a:lnTo>
                      <a:pt x="236" y="1239"/>
                    </a:lnTo>
                    <a:lnTo>
                      <a:pt x="227" y="1211"/>
                    </a:lnTo>
                    <a:lnTo>
                      <a:pt x="225" y="1181"/>
                    </a:lnTo>
                    <a:lnTo>
                      <a:pt x="227" y="1150"/>
                    </a:lnTo>
                    <a:lnTo>
                      <a:pt x="236" y="1122"/>
                    </a:lnTo>
                    <a:lnTo>
                      <a:pt x="247" y="1095"/>
                    </a:lnTo>
                    <a:lnTo>
                      <a:pt x="264" y="1072"/>
                    </a:lnTo>
                    <a:lnTo>
                      <a:pt x="284" y="1051"/>
                    </a:lnTo>
                    <a:lnTo>
                      <a:pt x="308" y="1035"/>
                    </a:lnTo>
                    <a:lnTo>
                      <a:pt x="335" y="1023"/>
                    </a:lnTo>
                    <a:lnTo>
                      <a:pt x="363" y="1014"/>
                    </a:lnTo>
                    <a:lnTo>
                      <a:pt x="393" y="1012"/>
                    </a:lnTo>
                    <a:close/>
                    <a:moveTo>
                      <a:pt x="450" y="956"/>
                    </a:moveTo>
                    <a:lnTo>
                      <a:pt x="480" y="958"/>
                    </a:lnTo>
                    <a:lnTo>
                      <a:pt x="508" y="967"/>
                    </a:lnTo>
                    <a:lnTo>
                      <a:pt x="535" y="978"/>
                    </a:lnTo>
                    <a:lnTo>
                      <a:pt x="558" y="995"/>
                    </a:lnTo>
                    <a:lnTo>
                      <a:pt x="579" y="1015"/>
                    </a:lnTo>
                    <a:lnTo>
                      <a:pt x="595" y="1039"/>
                    </a:lnTo>
                    <a:lnTo>
                      <a:pt x="607" y="1066"/>
                    </a:lnTo>
                    <a:lnTo>
                      <a:pt x="616" y="1094"/>
                    </a:lnTo>
                    <a:lnTo>
                      <a:pt x="618" y="1124"/>
                    </a:lnTo>
                    <a:lnTo>
                      <a:pt x="450" y="1124"/>
                    </a:lnTo>
                    <a:lnTo>
                      <a:pt x="450" y="956"/>
                    </a:lnTo>
                    <a:close/>
                    <a:moveTo>
                      <a:pt x="225" y="675"/>
                    </a:moveTo>
                    <a:lnTo>
                      <a:pt x="618" y="675"/>
                    </a:lnTo>
                    <a:lnTo>
                      <a:pt x="618" y="787"/>
                    </a:lnTo>
                    <a:lnTo>
                      <a:pt x="225" y="787"/>
                    </a:lnTo>
                    <a:lnTo>
                      <a:pt x="225" y="675"/>
                    </a:lnTo>
                    <a:close/>
                    <a:moveTo>
                      <a:pt x="225" y="450"/>
                    </a:moveTo>
                    <a:lnTo>
                      <a:pt x="618" y="450"/>
                    </a:lnTo>
                    <a:lnTo>
                      <a:pt x="618" y="562"/>
                    </a:lnTo>
                    <a:lnTo>
                      <a:pt x="225" y="562"/>
                    </a:lnTo>
                    <a:lnTo>
                      <a:pt x="225" y="450"/>
                    </a:lnTo>
                    <a:close/>
                    <a:moveTo>
                      <a:pt x="225" y="225"/>
                    </a:moveTo>
                    <a:lnTo>
                      <a:pt x="618" y="225"/>
                    </a:lnTo>
                    <a:lnTo>
                      <a:pt x="618" y="337"/>
                    </a:lnTo>
                    <a:lnTo>
                      <a:pt x="225" y="337"/>
                    </a:lnTo>
                    <a:lnTo>
                      <a:pt x="225" y="225"/>
                    </a:lnTo>
                    <a:close/>
                    <a:moveTo>
                      <a:pt x="843" y="112"/>
                    </a:moveTo>
                    <a:lnTo>
                      <a:pt x="843" y="899"/>
                    </a:lnTo>
                    <a:lnTo>
                      <a:pt x="2024" y="899"/>
                    </a:lnTo>
                    <a:lnTo>
                      <a:pt x="2024" y="112"/>
                    </a:lnTo>
                    <a:lnTo>
                      <a:pt x="843" y="112"/>
                    </a:lnTo>
                    <a:close/>
                    <a:moveTo>
                      <a:pt x="112" y="112"/>
                    </a:moveTo>
                    <a:lnTo>
                      <a:pt x="112" y="1462"/>
                    </a:lnTo>
                    <a:lnTo>
                      <a:pt x="731" y="1462"/>
                    </a:lnTo>
                    <a:lnTo>
                      <a:pt x="731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136" y="0"/>
                    </a:lnTo>
                    <a:lnTo>
                      <a:pt x="2136" y="1574"/>
                    </a:lnTo>
                    <a:lnTo>
                      <a:pt x="0" y="1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27" name="Title Text">
              <a:extLst>
                <a:ext uri="{FF2B5EF4-FFF2-40B4-BE49-F238E27FC236}">
                  <a16:creationId xmlns:a16="http://schemas.microsoft.com/office/drawing/2014/main" id="{F4C5547B-CFD6-9749-B656-AEF11ADCDCD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0642396" y="1483965"/>
              <a:ext cx="1187742" cy="43114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/>
                <a:t>Dashboard</a:t>
              </a:r>
            </a:p>
          </p:txBody>
        </p:sp>
      </p:grpSp>
      <p:grpSp>
        <p:nvGrpSpPr>
          <p:cNvPr id="125" name="Story Map">
            <a:extLst>
              <a:ext uri="{FF2B5EF4-FFF2-40B4-BE49-F238E27FC236}">
                <a16:creationId xmlns:a16="http://schemas.microsoft.com/office/drawing/2014/main" id="{FA9A791D-C9C4-B64A-B84B-1FE9E532E133}"/>
              </a:ext>
            </a:extLst>
          </p:cNvPr>
          <p:cNvGrpSpPr/>
          <p:nvPr/>
        </p:nvGrpSpPr>
        <p:grpSpPr>
          <a:xfrm>
            <a:off x="2268625" y="3108960"/>
            <a:ext cx="2514600" cy="2354314"/>
            <a:chOff x="2025795" y="586021"/>
            <a:chExt cx="951358" cy="889263"/>
          </a:xfrm>
        </p:grpSpPr>
        <p:grpSp>
          <p:nvGrpSpPr>
            <p:cNvPr id="102" name="Story Map Icon">
              <a:extLst>
                <a:ext uri="{FF2B5EF4-FFF2-40B4-BE49-F238E27FC236}">
                  <a16:creationId xmlns:a16="http://schemas.microsoft.com/office/drawing/2014/main" id="{196AC4AB-6FDB-3642-956F-F658AF55E35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62911" y="1018084"/>
              <a:ext cx="567204" cy="457200"/>
              <a:chOff x="5465951" y="2982226"/>
              <a:chExt cx="782740" cy="630936"/>
            </a:xfrm>
          </p:grpSpPr>
          <p:sp>
            <p:nvSpPr>
              <p:cNvPr id="103" name="Freeform 6">
                <a:extLst>
                  <a:ext uri="{FF2B5EF4-FFF2-40B4-BE49-F238E27FC236}">
                    <a16:creationId xmlns:a16="http://schemas.microsoft.com/office/drawing/2014/main" id="{75139540-87DE-F34C-8ECA-00311804A8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5951" y="2982226"/>
                <a:ext cx="782740" cy="630936"/>
              </a:xfrm>
              <a:custGeom>
                <a:avLst/>
                <a:gdLst>
                  <a:gd name="T0" fmla="*/ 113 w 2306"/>
                  <a:gd name="T1" fmla="*/ 0 h 1856"/>
                  <a:gd name="T2" fmla="*/ 2193 w 2306"/>
                  <a:gd name="T3" fmla="*/ 0 h 1856"/>
                  <a:gd name="T4" fmla="*/ 2218 w 2306"/>
                  <a:gd name="T5" fmla="*/ 3 h 1856"/>
                  <a:gd name="T6" fmla="*/ 2243 w 2306"/>
                  <a:gd name="T7" fmla="*/ 12 h 1856"/>
                  <a:gd name="T8" fmla="*/ 2264 w 2306"/>
                  <a:gd name="T9" fmla="*/ 25 h 1856"/>
                  <a:gd name="T10" fmla="*/ 2281 w 2306"/>
                  <a:gd name="T11" fmla="*/ 42 h 1856"/>
                  <a:gd name="T12" fmla="*/ 2294 w 2306"/>
                  <a:gd name="T13" fmla="*/ 63 h 1856"/>
                  <a:gd name="T14" fmla="*/ 2303 w 2306"/>
                  <a:gd name="T15" fmla="*/ 87 h 1856"/>
                  <a:gd name="T16" fmla="*/ 2306 w 2306"/>
                  <a:gd name="T17" fmla="*/ 113 h 1856"/>
                  <a:gd name="T18" fmla="*/ 2306 w 2306"/>
                  <a:gd name="T19" fmla="*/ 1743 h 1856"/>
                  <a:gd name="T20" fmla="*/ 2303 w 2306"/>
                  <a:gd name="T21" fmla="*/ 1769 h 1856"/>
                  <a:gd name="T22" fmla="*/ 2294 w 2306"/>
                  <a:gd name="T23" fmla="*/ 1793 h 1856"/>
                  <a:gd name="T24" fmla="*/ 2281 w 2306"/>
                  <a:gd name="T25" fmla="*/ 1814 h 1856"/>
                  <a:gd name="T26" fmla="*/ 2264 w 2306"/>
                  <a:gd name="T27" fmla="*/ 1831 h 1856"/>
                  <a:gd name="T28" fmla="*/ 2243 w 2306"/>
                  <a:gd name="T29" fmla="*/ 1844 h 1856"/>
                  <a:gd name="T30" fmla="*/ 2218 w 2306"/>
                  <a:gd name="T31" fmla="*/ 1853 h 1856"/>
                  <a:gd name="T32" fmla="*/ 2193 w 2306"/>
                  <a:gd name="T33" fmla="*/ 1856 h 1856"/>
                  <a:gd name="T34" fmla="*/ 113 w 2306"/>
                  <a:gd name="T35" fmla="*/ 1856 h 1856"/>
                  <a:gd name="T36" fmla="*/ 87 w 2306"/>
                  <a:gd name="T37" fmla="*/ 1853 h 1856"/>
                  <a:gd name="T38" fmla="*/ 63 w 2306"/>
                  <a:gd name="T39" fmla="*/ 1844 h 1856"/>
                  <a:gd name="T40" fmla="*/ 42 w 2306"/>
                  <a:gd name="T41" fmla="*/ 1831 h 1856"/>
                  <a:gd name="T42" fmla="*/ 25 w 2306"/>
                  <a:gd name="T43" fmla="*/ 1814 h 1856"/>
                  <a:gd name="T44" fmla="*/ 12 w 2306"/>
                  <a:gd name="T45" fmla="*/ 1793 h 1856"/>
                  <a:gd name="T46" fmla="*/ 3 w 2306"/>
                  <a:gd name="T47" fmla="*/ 1769 h 1856"/>
                  <a:gd name="T48" fmla="*/ 0 w 2306"/>
                  <a:gd name="T49" fmla="*/ 1743 h 1856"/>
                  <a:gd name="T50" fmla="*/ 0 w 2306"/>
                  <a:gd name="T51" fmla="*/ 113 h 1856"/>
                  <a:gd name="T52" fmla="*/ 3 w 2306"/>
                  <a:gd name="T53" fmla="*/ 87 h 1856"/>
                  <a:gd name="T54" fmla="*/ 12 w 2306"/>
                  <a:gd name="T55" fmla="*/ 63 h 1856"/>
                  <a:gd name="T56" fmla="*/ 25 w 2306"/>
                  <a:gd name="T57" fmla="*/ 42 h 1856"/>
                  <a:gd name="T58" fmla="*/ 42 w 2306"/>
                  <a:gd name="T59" fmla="*/ 25 h 1856"/>
                  <a:gd name="T60" fmla="*/ 63 w 2306"/>
                  <a:gd name="T61" fmla="*/ 12 h 1856"/>
                  <a:gd name="T62" fmla="*/ 87 w 2306"/>
                  <a:gd name="T63" fmla="*/ 3 h 1856"/>
                  <a:gd name="T64" fmla="*/ 113 w 2306"/>
                  <a:gd name="T65" fmla="*/ 0 h 1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06" h="1856">
                    <a:moveTo>
                      <a:pt x="113" y="0"/>
                    </a:moveTo>
                    <a:lnTo>
                      <a:pt x="2193" y="0"/>
                    </a:lnTo>
                    <a:lnTo>
                      <a:pt x="2218" y="3"/>
                    </a:lnTo>
                    <a:lnTo>
                      <a:pt x="2243" y="12"/>
                    </a:lnTo>
                    <a:lnTo>
                      <a:pt x="2264" y="25"/>
                    </a:lnTo>
                    <a:lnTo>
                      <a:pt x="2281" y="42"/>
                    </a:lnTo>
                    <a:lnTo>
                      <a:pt x="2294" y="63"/>
                    </a:lnTo>
                    <a:lnTo>
                      <a:pt x="2303" y="87"/>
                    </a:lnTo>
                    <a:lnTo>
                      <a:pt x="2306" y="113"/>
                    </a:lnTo>
                    <a:lnTo>
                      <a:pt x="2306" y="1743"/>
                    </a:lnTo>
                    <a:lnTo>
                      <a:pt x="2303" y="1769"/>
                    </a:lnTo>
                    <a:lnTo>
                      <a:pt x="2294" y="1793"/>
                    </a:lnTo>
                    <a:lnTo>
                      <a:pt x="2281" y="1814"/>
                    </a:lnTo>
                    <a:lnTo>
                      <a:pt x="2264" y="1831"/>
                    </a:lnTo>
                    <a:lnTo>
                      <a:pt x="2243" y="1844"/>
                    </a:lnTo>
                    <a:lnTo>
                      <a:pt x="2218" y="1853"/>
                    </a:lnTo>
                    <a:lnTo>
                      <a:pt x="2193" y="1856"/>
                    </a:lnTo>
                    <a:lnTo>
                      <a:pt x="113" y="1856"/>
                    </a:lnTo>
                    <a:lnTo>
                      <a:pt x="87" y="1853"/>
                    </a:lnTo>
                    <a:lnTo>
                      <a:pt x="63" y="1844"/>
                    </a:lnTo>
                    <a:lnTo>
                      <a:pt x="42" y="1831"/>
                    </a:lnTo>
                    <a:lnTo>
                      <a:pt x="25" y="1814"/>
                    </a:lnTo>
                    <a:lnTo>
                      <a:pt x="12" y="1793"/>
                    </a:lnTo>
                    <a:lnTo>
                      <a:pt x="3" y="1769"/>
                    </a:lnTo>
                    <a:lnTo>
                      <a:pt x="0" y="1743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D37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7">
                <a:extLst>
                  <a:ext uri="{FF2B5EF4-FFF2-40B4-BE49-F238E27FC236}">
                    <a16:creationId xmlns:a16="http://schemas.microsoft.com/office/drawing/2014/main" id="{E3A001FA-9C31-2E4B-9929-A5CBCF32A7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03902" y="3022546"/>
                <a:ext cx="706838" cy="550290"/>
              </a:xfrm>
              <a:custGeom>
                <a:avLst/>
                <a:gdLst>
                  <a:gd name="T0" fmla="*/ 112 w 2080"/>
                  <a:gd name="T1" fmla="*/ 112 h 1630"/>
                  <a:gd name="T2" fmla="*/ 112 w 2080"/>
                  <a:gd name="T3" fmla="*/ 1518 h 1630"/>
                  <a:gd name="T4" fmla="*/ 1968 w 2080"/>
                  <a:gd name="T5" fmla="*/ 1518 h 1630"/>
                  <a:gd name="T6" fmla="*/ 1968 w 2080"/>
                  <a:gd name="T7" fmla="*/ 112 h 1630"/>
                  <a:gd name="T8" fmla="*/ 112 w 2080"/>
                  <a:gd name="T9" fmla="*/ 112 h 1630"/>
                  <a:gd name="T10" fmla="*/ 0 w 2080"/>
                  <a:gd name="T11" fmla="*/ 0 h 1630"/>
                  <a:gd name="T12" fmla="*/ 2080 w 2080"/>
                  <a:gd name="T13" fmla="*/ 0 h 1630"/>
                  <a:gd name="T14" fmla="*/ 2080 w 2080"/>
                  <a:gd name="T15" fmla="*/ 1630 h 1630"/>
                  <a:gd name="T16" fmla="*/ 0 w 2080"/>
                  <a:gd name="T17" fmla="*/ 1630 h 1630"/>
                  <a:gd name="T18" fmla="*/ 0 w 2080"/>
                  <a:gd name="T19" fmla="*/ 0 h 1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0" h="1630">
                    <a:moveTo>
                      <a:pt x="112" y="112"/>
                    </a:moveTo>
                    <a:lnTo>
                      <a:pt x="112" y="1518"/>
                    </a:lnTo>
                    <a:lnTo>
                      <a:pt x="1968" y="1518"/>
                    </a:lnTo>
                    <a:lnTo>
                      <a:pt x="1968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080" y="0"/>
                    </a:lnTo>
                    <a:lnTo>
                      <a:pt x="2080" y="1630"/>
                    </a:lnTo>
                    <a:lnTo>
                      <a:pt x="0" y="16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Rectangle 8">
                <a:extLst>
                  <a:ext uri="{FF2B5EF4-FFF2-40B4-BE49-F238E27FC236}">
                    <a16:creationId xmlns:a16="http://schemas.microsoft.com/office/drawing/2014/main" id="{DB850C21-A6F1-2F4C-8C30-68835A858A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2176" y="3098448"/>
                <a:ext cx="550290" cy="75902"/>
              </a:xfrm>
              <a:prstGeom prst="rect">
                <a:avLst/>
              </a:prstGeom>
              <a:solidFill>
                <a:srgbClr val="7CD2F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Rectangle 9">
                <a:extLst>
                  <a:ext uri="{FF2B5EF4-FFF2-40B4-BE49-F238E27FC236}">
                    <a16:creationId xmlns:a16="http://schemas.microsoft.com/office/drawing/2014/main" id="{BE30B087-AB2C-014E-B6CE-1AEFC9AEDF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2176" y="3212301"/>
                <a:ext cx="550290" cy="284633"/>
              </a:xfrm>
              <a:prstGeom prst="rect">
                <a:avLst/>
              </a:prstGeom>
              <a:solidFill>
                <a:srgbClr val="94E6E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10">
                <a:extLst>
                  <a:ext uri="{FF2B5EF4-FFF2-40B4-BE49-F238E27FC236}">
                    <a16:creationId xmlns:a16="http://schemas.microsoft.com/office/drawing/2014/main" id="{5EF1A196-3B07-E945-B0D4-5BB42670C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2176" y="3212301"/>
                <a:ext cx="550290" cy="284633"/>
              </a:xfrm>
              <a:custGeom>
                <a:avLst/>
                <a:gdLst>
                  <a:gd name="T0" fmla="*/ 1630 w 1630"/>
                  <a:gd name="T1" fmla="*/ 305 h 843"/>
                  <a:gd name="T2" fmla="*/ 1566 w 1630"/>
                  <a:gd name="T3" fmla="*/ 321 h 843"/>
                  <a:gd name="T4" fmla="*/ 1529 w 1630"/>
                  <a:gd name="T5" fmla="*/ 357 h 843"/>
                  <a:gd name="T6" fmla="*/ 1511 w 1630"/>
                  <a:gd name="T7" fmla="*/ 397 h 843"/>
                  <a:gd name="T8" fmla="*/ 1504 w 1630"/>
                  <a:gd name="T9" fmla="*/ 429 h 843"/>
                  <a:gd name="T10" fmla="*/ 1500 w 1630"/>
                  <a:gd name="T11" fmla="*/ 439 h 843"/>
                  <a:gd name="T12" fmla="*/ 1482 w 1630"/>
                  <a:gd name="T13" fmla="*/ 455 h 843"/>
                  <a:gd name="T14" fmla="*/ 1468 w 1630"/>
                  <a:gd name="T15" fmla="*/ 467 h 843"/>
                  <a:gd name="T16" fmla="*/ 1445 w 1630"/>
                  <a:gd name="T17" fmla="*/ 485 h 843"/>
                  <a:gd name="T18" fmla="*/ 1416 w 1630"/>
                  <a:gd name="T19" fmla="*/ 491 h 843"/>
                  <a:gd name="T20" fmla="*/ 1404 w 1630"/>
                  <a:gd name="T21" fmla="*/ 539 h 843"/>
                  <a:gd name="T22" fmla="*/ 1378 w 1630"/>
                  <a:gd name="T23" fmla="*/ 581 h 843"/>
                  <a:gd name="T24" fmla="*/ 1356 w 1630"/>
                  <a:gd name="T25" fmla="*/ 605 h 843"/>
                  <a:gd name="T26" fmla="*/ 1345 w 1630"/>
                  <a:gd name="T27" fmla="*/ 621 h 843"/>
                  <a:gd name="T28" fmla="*/ 1328 w 1630"/>
                  <a:gd name="T29" fmla="*/ 653 h 843"/>
                  <a:gd name="T30" fmla="*/ 1306 w 1630"/>
                  <a:gd name="T31" fmla="*/ 692 h 843"/>
                  <a:gd name="T32" fmla="*/ 1255 w 1630"/>
                  <a:gd name="T33" fmla="*/ 726 h 843"/>
                  <a:gd name="T34" fmla="*/ 1221 w 1630"/>
                  <a:gd name="T35" fmla="*/ 733 h 843"/>
                  <a:gd name="T36" fmla="*/ 1184 w 1630"/>
                  <a:gd name="T37" fmla="*/ 723 h 843"/>
                  <a:gd name="T38" fmla="*/ 1157 w 1630"/>
                  <a:gd name="T39" fmla="*/ 718 h 843"/>
                  <a:gd name="T40" fmla="*/ 1120 w 1630"/>
                  <a:gd name="T41" fmla="*/ 700 h 843"/>
                  <a:gd name="T42" fmla="*/ 1094 w 1630"/>
                  <a:gd name="T43" fmla="*/ 661 h 843"/>
                  <a:gd name="T44" fmla="*/ 1082 w 1630"/>
                  <a:gd name="T45" fmla="*/ 625 h 843"/>
                  <a:gd name="T46" fmla="*/ 1044 w 1630"/>
                  <a:gd name="T47" fmla="*/ 617 h 843"/>
                  <a:gd name="T48" fmla="*/ 1013 w 1630"/>
                  <a:gd name="T49" fmla="*/ 619 h 843"/>
                  <a:gd name="T50" fmla="*/ 974 w 1630"/>
                  <a:gd name="T51" fmla="*/ 635 h 843"/>
                  <a:gd name="T52" fmla="*/ 966 w 1630"/>
                  <a:gd name="T53" fmla="*/ 636 h 843"/>
                  <a:gd name="T54" fmla="*/ 924 w 1630"/>
                  <a:gd name="T55" fmla="*/ 621 h 843"/>
                  <a:gd name="T56" fmla="*/ 904 w 1630"/>
                  <a:gd name="T57" fmla="*/ 589 h 843"/>
                  <a:gd name="T58" fmla="*/ 896 w 1630"/>
                  <a:gd name="T59" fmla="*/ 557 h 843"/>
                  <a:gd name="T60" fmla="*/ 892 w 1630"/>
                  <a:gd name="T61" fmla="*/ 547 h 843"/>
                  <a:gd name="T62" fmla="*/ 883 w 1630"/>
                  <a:gd name="T63" fmla="*/ 545 h 843"/>
                  <a:gd name="T64" fmla="*/ 873 w 1630"/>
                  <a:gd name="T65" fmla="*/ 542 h 843"/>
                  <a:gd name="T66" fmla="*/ 853 w 1630"/>
                  <a:gd name="T67" fmla="*/ 532 h 843"/>
                  <a:gd name="T68" fmla="*/ 813 w 1630"/>
                  <a:gd name="T69" fmla="*/ 505 h 843"/>
                  <a:gd name="T70" fmla="*/ 783 w 1630"/>
                  <a:gd name="T71" fmla="*/ 464 h 843"/>
                  <a:gd name="T72" fmla="*/ 765 w 1630"/>
                  <a:gd name="T73" fmla="*/ 450 h 843"/>
                  <a:gd name="T74" fmla="*/ 733 w 1630"/>
                  <a:gd name="T75" fmla="*/ 421 h 843"/>
                  <a:gd name="T76" fmla="*/ 691 w 1630"/>
                  <a:gd name="T77" fmla="*/ 406 h 843"/>
                  <a:gd name="T78" fmla="*/ 719 w 1630"/>
                  <a:gd name="T79" fmla="*/ 433 h 843"/>
                  <a:gd name="T80" fmla="*/ 754 w 1630"/>
                  <a:gd name="T81" fmla="*/ 480 h 843"/>
                  <a:gd name="T82" fmla="*/ 770 w 1630"/>
                  <a:gd name="T83" fmla="*/ 518 h 843"/>
                  <a:gd name="T84" fmla="*/ 778 w 1630"/>
                  <a:gd name="T85" fmla="*/ 552 h 843"/>
                  <a:gd name="T86" fmla="*/ 785 w 1630"/>
                  <a:gd name="T87" fmla="*/ 579 h 843"/>
                  <a:gd name="T88" fmla="*/ 787 w 1630"/>
                  <a:gd name="T89" fmla="*/ 620 h 843"/>
                  <a:gd name="T90" fmla="*/ 778 w 1630"/>
                  <a:gd name="T91" fmla="*/ 662 h 843"/>
                  <a:gd name="T92" fmla="*/ 781 w 1630"/>
                  <a:gd name="T93" fmla="*/ 691 h 843"/>
                  <a:gd name="T94" fmla="*/ 783 w 1630"/>
                  <a:gd name="T95" fmla="*/ 715 h 843"/>
                  <a:gd name="T96" fmla="*/ 793 w 1630"/>
                  <a:gd name="T97" fmla="*/ 734 h 843"/>
                  <a:gd name="T98" fmla="*/ 826 w 1630"/>
                  <a:gd name="T99" fmla="*/ 757 h 843"/>
                  <a:gd name="T100" fmla="*/ 854 w 1630"/>
                  <a:gd name="T101" fmla="*/ 785 h 843"/>
                  <a:gd name="T102" fmla="*/ 884 w 1630"/>
                  <a:gd name="T103" fmla="*/ 819 h 843"/>
                  <a:gd name="T104" fmla="*/ 899 w 1630"/>
                  <a:gd name="T105" fmla="*/ 843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630" h="843">
                    <a:moveTo>
                      <a:pt x="0" y="0"/>
                    </a:moveTo>
                    <a:lnTo>
                      <a:pt x="1630" y="0"/>
                    </a:lnTo>
                    <a:lnTo>
                      <a:pt x="1630" y="305"/>
                    </a:lnTo>
                    <a:lnTo>
                      <a:pt x="1605" y="307"/>
                    </a:lnTo>
                    <a:lnTo>
                      <a:pt x="1584" y="313"/>
                    </a:lnTo>
                    <a:lnTo>
                      <a:pt x="1566" y="321"/>
                    </a:lnTo>
                    <a:lnTo>
                      <a:pt x="1550" y="332"/>
                    </a:lnTo>
                    <a:lnTo>
                      <a:pt x="1538" y="343"/>
                    </a:lnTo>
                    <a:lnTo>
                      <a:pt x="1529" y="357"/>
                    </a:lnTo>
                    <a:lnTo>
                      <a:pt x="1521" y="371"/>
                    </a:lnTo>
                    <a:lnTo>
                      <a:pt x="1515" y="385"/>
                    </a:lnTo>
                    <a:lnTo>
                      <a:pt x="1511" y="397"/>
                    </a:lnTo>
                    <a:lnTo>
                      <a:pt x="1509" y="410"/>
                    </a:lnTo>
                    <a:lnTo>
                      <a:pt x="1506" y="420"/>
                    </a:lnTo>
                    <a:lnTo>
                      <a:pt x="1504" y="429"/>
                    </a:lnTo>
                    <a:lnTo>
                      <a:pt x="1504" y="434"/>
                    </a:lnTo>
                    <a:lnTo>
                      <a:pt x="1503" y="437"/>
                    </a:lnTo>
                    <a:lnTo>
                      <a:pt x="1500" y="439"/>
                    </a:lnTo>
                    <a:lnTo>
                      <a:pt x="1495" y="444"/>
                    </a:lnTo>
                    <a:lnTo>
                      <a:pt x="1488" y="449"/>
                    </a:lnTo>
                    <a:lnTo>
                      <a:pt x="1482" y="455"/>
                    </a:lnTo>
                    <a:lnTo>
                      <a:pt x="1476" y="461"/>
                    </a:lnTo>
                    <a:lnTo>
                      <a:pt x="1470" y="465"/>
                    </a:lnTo>
                    <a:lnTo>
                      <a:pt x="1468" y="467"/>
                    </a:lnTo>
                    <a:lnTo>
                      <a:pt x="1463" y="472"/>
                    </a:lnTo>
                    <a:lnTo>
                      <a:pt x="1456" y="479"/>
                    </a:lnTo>
                    <a:lnTo>
                      <a:pt x="1445" y="485"/>
                    </a:lnTo>
                    <a:lnTo>
                      <a:pt x="1434" y="489"/>
                    </a:lnTo>
                    <a:lnTo>
                      <a:pt x="1418" y="490"/>
                    </a:lnTo>
                    <a:lnTo>
                      <a:pt x="1416" y="491"/>
                    </a:lnTo>
                    <a:lnTo>
                      <a:pt x="1414" y="507"/>
                    </a:lnTo>
                    <a:lnTo>
                      <a:pt x="1410" y="523"/>
                    </a:lnTo>
                    <a:lnTo>
                      <a:pt x="1404" y="539"/>
                    </a:lnTo>
                    <a:lnTo>
                      <a:pt x="1395" y="554"/>
                    </a:lnTo>
                    <a:lnTo>
                      <a:pt x="1386" y="568"/>
                    </a:lnTo>
                    <a:lnTo>
                      <a:pt x="1378" y="581"/>
                    </a:lnTo>
                    <a:lnTo>
                      <a:pt x="1369" y="592"/>
                    </a:lnTo>
                    <a:lnTo>
                      <a:pt x="1362" y="600"/>
                    </a:lnTo>
                    <a:lnTo>
                      <a:pt x="1356" y="605"/>
                    </a:lnTo>
                    <a:lnTo>
                      <a:pt x="1354" y="607"/>
                    </a:lnTo>
                    <a:lnTo>
                      <a:pt x="1350" y="613"/>
                    </a:lnTo>
                    <a:lnTo>
                      <a:pt x="1345" y="621"/>
                    </a:lnTo>
                    <a:lnTo>
                      <a:pt x="1338" y="632"/>
                    </a:lnTo>
                    <a:lnTo>
                      <a:pt x="1333" y="643"/>
                    </a:lnTo>
                    <a:lnTo>
                      <a:pt x="1328" y="653"/>
                    </a:lnTo>
                    <a:lnTo>
                      <a:pt x="1325" y="660"/>
                    </a:lnTo>
                    <a:lnTo>
                      <a:pt x="1318" y="677"/>
                    </a:lnTo>
                    <a:lnTo>
                      <a:pt x="1306" y="692"/>
                    </a:lnTo>
                    <a:lnTo>
                      <a:pt x="1291" y="706"/>
                    </a:lnTo>
                    <a:lnTo>
                      <a:pt x="1273" y="716"/>
                    </a:lnTo>
                    <a:lnTo>
                      <a:pt x="1255" y="726"/>
                    </a:lnTo>
                    <a:lnTo>
                      <a:pt x="1237" y="731"/>
                    </a:lnTo>
                    <a:lnTo>
                      <a:pt x="1221" y="733"/>
                    </a:lnTo>
                    <a:lnTo>
                      <a:pt x="1221" y="733"/>
                    </a:lnTo>
                    <a:lnTo>
                      <a:pt x="1203" y="730"/>
                    </a:lnTo>
                    <a:lnTo>
                      <a:pt x="1187" y="724"/>
                    </a:lnTo>
                    <a:lnTo>
                      <a:pt x="1184" y="723"/>
                    </a:lnTo>
                    <a:lnTo>
                      <a:pt x="1180" y="722"/>
                    </a:lnTo>
                    <a:lnTo>
                      <a:pt x="1169" y="720"/>
                    </a:lnTo>
                    <a:lnTo>
                      <a:pt x="1157" y="718"/>
                    </a:lnTo>
                    <a:lnTo>
                      <a:pt x="1144" y="714"/>
                    </a:lnTo>
                    <a:lnTo>
                      <a:pt x="1131" y="709"/>
                    </a:lnTo>
                    <a:lnTo>
                      <a:pt x="1120" y="700"/>
                    </a:lnTo>
                    <a:lnTo>
                      <a:pt x="1108" y="690"/>
                    </a:lnTo>
                    <a:lnTo>
                      <a:pt x="1100" y="675"/>
                    </a:lnTo>
                    <a:lnTo>
                      <a:pt x="1094" y="661"/>
                    </a:lnTo>
                    <a:lnTo>
                      <a:pt x="1089" y="647"/>
                    </a:lnTo>
                    <a:lnTo>
                      <a:pt x="1086" y="635"/>
                    </a:lnTo>
                    <a:lnTo>
                      <a:pt x="1082" y="625"/>
                    </a:lnTo>
                    <a:lnTo>
                      <a:pt x="1073" y="623"/>
                    </a:lnTo>
                    <a:lnTo>
                      <a:pt x="1064" y="621"/>
                    </a:lnTo>
                    <a:lnTo>
                      <a:pt x="1044" y="617"/>
                    </a:lnTo>
                    <a:lnTo>
                      <a:pt x="1025" y="612"/>
                    </a:lnTo>
                    <a:lnTo>
                      <a:pt x="1024" y="613"/>
                    </a:lnTo>
                    <a:lnTo>
                      <a:pt x="1013" y="619"/>
                    </a:lnTo>
                    <a:lnTo>
                      <a:pt x="1003" y="626"/>
                    </a:lnTo>
                    <a:lnTo>
                      <a:pt x="989" y="632"/>
                    </a:lnTo>
                    <a:lnTo>
                      <a:pt x="974" y="635"/>
                    </a:lnTo>
                    <a:lnTo>
                      <a:pt x="971" y="635"/>
                    </a:lnTo>
                    <a:lnTo>
                      <a:pt x="969" y="636"/>
                    </a:lnTo>
                    <a:lnTo>
                      <a:pt x="966" y="636"/>
                    </a:lnTo>
                    <a:lnTo>
                      <a:pt x="950" y="634"/>
                    </a:lnTo>
                    <a:lnTo>
                      <a:pt x="936" y="629"/>
                    </a:lnTo>
                    <a:lnTo>
                      <a:pt x="924" y="621"/>
                    </a:lnTo>
                    <a:lnTo>
                      <a:pt x="916" y="612"/>
                    </a:lnTo>
                    <a:lnTo>
                      <a:pt x="908" y="601"/>
                    </a:lnTo>
                    <a:lnTo>
                      <a:pt x="904" y="589"/>
                    </a:lnTo>
                    <a:lnTo>
                      <a:pt x="900" y="578"/>
                    </a:lnTo>
                    <a:lnTo>
                      <a:pt x="897" y="567"/>
                    </a:lnTo>
                    <a:lnTo>
                      <a:pt x="896" y="557"/>
                    </a:lnTo>
                    <a:lnTo>
                      <a:pt x="895" y="548"/>
                    </a:lnTo>
                    <a:lnTo>
                      <a:pt x="895" y="548"/>
                    </a:lnTo>
                    <a:lnTo>
                      <a:pt x="892" y="547"/>
                    </a:lnTo>
                    <a:lnTo>
                      <a:pt x="888" y="546"/>
                    </a:lnTo>
                    <a:lnTo>
                      <a:pt x="885" y="545"/>
                    </a:lnTo>
                    <a:lnTo>
                      <a:pt x="883" y="545"/>
                    </a:lnTo>
                    <a:lnTo>
                      <a:pt x="879" y="544"/>
                    </a:lnTo>
                    <a:lnTo>
                      <a:pt x="875" y="543"/>
                    </a:lnTo>
                    <a:lnTo>
                      <a:pt x="873" y="542"/>
                    </a:lnTo>
                    <a:lnTo>
                      <a:pt x="869" y="541"/>
                    </a:lnTo>
                    <a:lnTo>
                      <a:pt x="863" y="538"/>
                    </a:lnTo>
                    <a:lnTo>
                      <a:pt x="853" y="532"/>
                    </a:lnTo>
                    <a:lnTo>
                      <a:pt x="841" y="525"/>
                    </a:lnTo>
                    <a:lnTo>
                      <a:pt x="827" y="517"/>
                    </a:lnTo>
                    <a:lnTo>
                      <a:pt x="813" y="505"/>
                    </a:lnTo>
                    <a:lnTo>
                      <a:pt x="801" y="493"/>
                    </a:lnTo>
                    <a:lnTo>
                      <a:pt x="790" y="479"/>
                    </a:lnTo>
                    <a:lnTo>
                      <a:pt x="783" y="464"/>
                    </a:lnTo>
                    <a:lnTo>
                      <a:pt x="780" y="461"/>
                    </a:lnTo>
                    <a:lnTo>
                      <a:pt x="775" y="458"/>
                    </a:lnTo>
                    <a:lnTo>
                      <a:pt x="765" y="450"/>
                    </a:lnTo>
                    <a:lnTo>
                      <a:pt x="753" y="439"/>
                    </a:lnTo>
                    <a:lnTo>
                      <a:pt x="743" y="427"/>
                    </a:lnTo>
                    <a:lnTo>
                      <a:pt x="733" y="421"/>
                    </a:lnTo>
                    <a:lnTo>
                      <a:pt x="722" y="417"/>
                    </a:lnTo>
                    <a:lnTo>
                      <a:pt x="710" y="413"/>
                    </a:lnTo>
                    <a:lnTo>
                      <a:pt x="691" y="406"/>
                    </a:lnTo>
                    <a:lnTo>
                      <a:pt x="698" y="415"/>
                    </a:lnTo>
                    <a:lnTo>
                      <a:pt x="704" y="423"/>
                    </a:lnTo>
                    <a:lnTo>
                      <a:pt x="719" y="433"/>
                    </a:lnTo>
                    <a:lnTo>
                      <a:pt x="734" y="447"/>
                    </a:lnTo>
                    <a:lnTo>
                      <a:pt x="747" y="463"/>
                    </a:lnTo>
                    <a:lnTo>
                      <a:pt x="754" y="480"/>
                    </a:lnTo>
                    <a:lnTo>
                      <a:pt x="758" y="500"/>
                    </a:lnTo>
                    <a:lnTo>
                      <a:pt x="765" y="507"/>
                    </a:lnTo>
                    <a:lnTo>
                      <a:pt x="770" y="518"/>
                    </a:lnTo>
                    <a:lnTo>
                      <a:pt x="775" y="530"/>
                    </a:lnTo>
                    <a:lnTo>
                      <a:pt x="778" y="546"/>
                    </a:lnTo>
                    <a:lnTo>
                      <a:pt x="778" y="552"/>
                    </a:lnTo>
                    <a:lnTo>
                      <a:pt x="776" y="558"/>
                    </a:lnTo>
                    <a:lnTo>
                      <a:pt x="782" y="568"/>
                    </a:lnTo>
                    <a:lnTo>
                      <a:pt x="785" y="579"/>
                    </a:lnTo>
                    <a:lnTo>
                      <a:pt x="787" y="591"/>
                    </a:lnTo>
                    <a:lnTo>
                      <a:pt x="788" y="604"/>
                    </a:lnTo>
                    <a:lnTo>
                      <a:pt x="787" y="620"/>
                    </a:lnTo>
                    <a:lnTo>
                      <a:pt x="783" y="637"/>
                    </a:lnTo>
                    <a:lnTo>
                      <a:pt x="776" y="653"/>
                    </a:lnTo>
                    <a:lnTo>
                      <a:pt x="778" y="662"/>
                    </a:lnTo>
                    <a:lnTo>
                      <a:pt x="779" y="672"/>
                    </a:lnTo>
                    <a:lnTo>
                      <a:pt x="780" y="680"/>
                    </a:lnTo>
                    <a:lnTo>
                      <a:pt x="781" y="691"/>
                    </a:lnTo>
                    <a:lnTo>
                      <a:pt x="782" y="699"/>
                    </a:lnTo>
                    <a:lnTo>
                      <a:pt x="782" y="706"/>
                    </a:lnTo>
                    <a:lnTo>
                      <a:pt x="783" y="715"/>
                    </a:lnTo>
                    <a:lnTo>
                      <a:pt x="785" y="728"/>
                    </a:lnTo>
                    <a:lnTo>
                      <a:pt x="789" y="731"/>
                    </a:lnTo>
                    <a:lnTo>
                      <a:pt x="793" y="734"/>
                    </a:lnTo>
                    <a:lnTo>
                      <a:pt x="807" y="743"/>
                    </a:lnTo>
                    <a:lnTo>
                      <a:pt x="821" y="753"/>
                    </a:lnTo>
                    <a:lnTo>
                      <a:pt x="826" y="757"/>
                    </a:lnTo>
                    <a:lnTo>
                      <a:pt x="833" y="765"/>
                    </a:lnTo>
                    <a:lnTo>
                      <a:pt x="843" y="774"/>
                    </a:lnTo>
                    <a:lnTo>
                      <a:pt x="854" y="785"/>
                    </a:lnTo>
                    <a:lnTo>
                      <a:pt x="865" y="797"/>
                    </a:lnTo>
                    <a:lnTo>
                      <a:pt x="875" y="808"/>
                    </a:lnTo>
                    <a:lnTo>
                      <a:pt x="884" y="819"/>
                    </a:lnTo>
                    <a:lnTo>
                      <a:pt x="893" y="829"/>
                    </a:lnTo>
                    <a:lnTo>
                      <a:pt x="897" y="838"/>
                    </a:lnTo>
                    <a:lnTo>
                      <a:pt x="899" y="843"/>
                    </a:lnTo>
                    <a:lnTo>
                      <a:pt x="0" y="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11">
                <a:extLst>
                  <a:ext uri="{FF2B5EF4-FFF2-40B4-BE49-F238E27FC236}">
                    <a16:creationId xmlns:a16="http://schemas.microsoft.com/office/drawing/2014/main" id="{FFEBF2A9-726D-2D46-9118-E173FE139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2176" y="3212301"/>
                <a:ext cx="550290" cy="284633"/>
              </a:xfrm>
              <a:custGeom>
                <a:avLst/>
                <a:gdLst>
                  <a:gd name="T0" fmla="*/ 1630 w 1630"/>
                  <a:gd name="T1" fmla="*/ 14 h 843"/>
                  <a:gd name="T2" fmla="*/ 1630 w 1630"/>
                  <a:gd name="T3" fmla="*/ 99 h 843"/>
                  <a:gd name="T4" fmla="*/ 1630 w 1630"/>
                  <a:gd name="T5" fmla="*/ 205 h 843"/>
                  <a:gd name="T6" fmla="*/ 1630 w 1630"/>
                  <a:gd name="T7" fmla="*/ 261 h 843"/>
                  <a:gd name="T8" fmla="*/ 1529 w 1630"/>
                  <a:gd name="T9" fmla="*/ 282 h 843"/>
                  <a:gd name="T10" fmla="*/ 1475 w 1630"/>
                  <a:gd name="T11" fmla="*/ 331 h 843"/>
                  <a:gd name="T12" fmla="*/ 1459 w 1630"/>
                  <a:gd name="T13" fmla="*/ 360 h 843"/>
                  <a:gd name="T14" fmla="*/ 1453 w 1630"/>
                  <a:gd name="T15" fmla="*/ 402 h 843"/>
                  <a:gd name="T16" fmla="*/ 1429 w 1630"/>
                  <a:gd name="T17" fmla="*/ 435 h 843"/>
                  <a:gd name="T18" fmla="*/ 1402 w 1630"/>
                  <a:gd name="T19" fmla="*/ 441 h 843"/>
                  <a:gd name="T20" fmla="*/ 1352 w 1630"/>
                  <a:gd name="T21" fmla="*/ 446 h 843"/>
                  <a:gd name="T22" fmla="*/ 1345 w 1630"/>
                  <a:gd name="T23" fmla="*/ 454 h 843"/>
                  <a:gd name="T24" fmla="*/ 1361 w 1630"/>
                  <a:gd name="T25" fmla="*/ 486 h 843"/>
                  <a:gd name="T26" fmla="*/ 1359 w 1630"/>
                  <a:gd name="T27" fmla="*/ 513 h 843"/>
                  <a:gd name="T28" fmla="*/ 1331 w 1630"/>
                  <a:gd name="T29" fmla="*/ 557 h 843"/>
                  <a:gd name="T30" fmla="*/ 1305 w 1630"/>
                  <a:gd name="T31" fmla="*/ 591 h 843"/>
                  <a:gd name="T32" fmla="*/ 1278 w 1630"/>
                  <a:gd name="T33" fmla="*/ 640 h 843"/>
                  <a:gd name="T34" fmla="*/ 1258 w 1630"/>
                  <a:gd name="T35" fmla="*/ 666 h 843"/>
                  <a:gd name="T36" fmla="*/ 1220 w 1630"/>
                  <a:gd name="T37" fmla="*/ 681 h 843"/>
                  <a:gd name="T38" fmla="*/ 1186 w 1630"/>
                  <a:gd name="T39" fmla="*/ 671 h 843"/>
                  <a:gd name="T40" fmla="*/ 1146 w 1630"/>
                  <a:gd name="T41" fmla="*/ 655 h 843"/>
                  <a:gd name="T42" fmla="*/ 1120 w 1630"/>
                  <a:gd name="T43" fmla="*/ 588 h 843"/>
                  <a:gd name="T44" fmla="*/ 1072 w 1630"/>
                  <a:gd name="T45" fmla="*/ 572 h 843"/>
                  <a:gd name="T46" fmla="*/ 1023 w 1630"/>
                  <a:gd name="T47" fmla="*/ 557 h 843"/>
                  <a:gd name="T48" fmla="*/ 978 w 1630"/>
                  <a:gd name="T49" fmla="*/ 581 h 843"/>
                  <a:gd name="T50" fmla="*/ 951 w 1630"/>
                  <a:gd name="T51" fmla="*/ 572 h 843"/>
                  <a:gd name="T52" fmla="*/ 943 w 1630"/>
                  <a:gd name="T53" fmla="*/ 528 h 843"/>
                  <a:gd name="T54" fmla="*/ 912 w 1630"/>
                  <a:gd name="T55" fmla="*/ 500 h 843"/>
                  <a:gd name="T56" fmla="*/ 883 w 1630"/>
                  <a:gd name="T57" fmla="*/ 491 h 843"/>
                  <a:gd name="T58" fmla="*/ 842 w 1630"/>
                  <a:gd name="T59" fmla="*/ 463 h 843"/>
                  <a:gd name="T60" fmla="*/ 818 w 1630"/>
                  <a:gd name="T61" fmla="*/ 427 h 843"/>
                  <a:gd name="T62" fmla="*/ 783 w 1630"/>
                  <a:gd name="T63" fmla="*/ 394 h 843"/>
                  <a:gd name="T64" fmla="*/ 732 w 1630"/>
                  <a:gd name="T65" fmla="*/ 367 h 843"/>
                  <a:gd name="T66" fmla="*/ 680 w 1630"/>
                  <a:gd name="T67" fmla="*/ 341 h 843"/>
                  <a:gd name="T68" fmla="*/ 659 w 1630"/>
                  <a:gd name="T69" fmla="*/ 304 h 843"/>
                  <a:gd name="T70" fmla="*/ 669 w 1630"/>
                  <a:gd name="T71" fmla="*/ 238 h 843"/>
                  <a:gd name="T72" fmla="*/ 660 w 1630"/>
                  <a:gd name="T73" fmla="*/ 206 h 843"/>
                  <a:gd name="T74" fmla="*/ 631 w 1630"/>
                  <a:gd name="T75" fmla="*/ 185 h 843"/>
                  <a:gd name="T76" fmla="*/ 651 w 1630"/>
                  <a:gd name="T77" fmla="*/ 167 h 843"/>
                  <a:gd name="T78" fmla="*/ 648 w 1630"/>
                  <a:gd name="T79" fmla="*/ 139 h 843"/>
                  <a:gd name="T80" fmla="*/ 620 w 1630"/>
                  <a:gd name="T81" fmla="*/ 126 h 843"/>
                  <a:gd name="T82" fmla="*/ 595 w 1630"/>
                  <a:gd name="T83" fmla="*/ 152 h 843"/>
                  <a:gd name="T84" fmla="*/ 575 w 1630"/>
                  <a:gd name="T85" fmla="*/ 184 h 843"/>
                  <a:gd name="T86" fmla="*/ 576 w 1630"/>
                  <a:gd name="T87" fmla="*/ 222 h 843"/>
                  <a:gd name="T88" fmla="*/ 600 w 1630"/>
                  <a:gd name="T89" fmla="*/ 259 h 843"/>
                  <a:gd name="T90" fmla="*/ 583 w 1630"/>
                  <a:gd name="T91" fmla="*/ 326 h 843"/>
                  <a:gd name="T92" fmla="*/ 604 w 1630"/>
                  <a:gd name="T93" fmla="*/ 374 h 843"/>
                  <a:gd name="T94" fmla="*/ 644 w 1630"/>
                  <a:gd name="T95" fmla="*/ 428 h 843"/>
                  <a:gd name="T96" fmla="*/ 674 w 1630"/>
                  <a:gd name="T97" fmla="*/ 465 h 843"/>
                  <a:gd name="T98" fmla="*/ 706 w 1630"/>
                  <a:gd name="T99" fmla="*/ 494 h 843"/>
                  <a:gd name="T100" fmla="*/ 718 w 1630"/>
                  <a:gd name="T101" fmla="*/ 532 h 843"/>
                  <a:gd name="T102" fmla="*/ 723 w 1630"/>
                  <a:gd name="T103" fmla="*/ 560 h 843"/>
                  <a:gd name="T104" fmla="*/ 725 w 1630"/>
                  <a:gd name="T105" fmla="*/ 572 h 843"/>
                  <a:gd name="T106" fmla="*/ 737 w 1630"/>
                  <a:gd name="T107" fmla="*/ 600 h 843"/>
                  <a:gd name="T108" fmla="*/ 726 w 1630"/>
                  <a:gd name="T109" fmla="*/ 638 h 843"/>
                  <a:gd name="T110" fmla="*/ 729 w 1630"/>
                  <a:gd name="T111" fmla="*/ 688 h 843"/>
                  <a:gd name="T112" fmla="*/ 736 w 1630"/>
                  <a:gd name="T113" fmla="*/ 749 h 843"/>
                  <a:gd name="T114" fmla="*/ 765 w 1630"/>
                  <a:gd name="T115" fmla="*/ 784 h 843"/>
                  <a:gd name="T116" fmla="*/ 816 w 1630"/>
                  <a:gd name="T117" fmla="*/ 828 h 843"/>
                  <a:gd name="T118" fmla="*/ 0 w 1630"/>
                  <a:gd name="T119" fmla="*/ 0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0" h="843">
                    <a:moveTo>
                      <a:pt x="0" y="0"/>
                    </a:moveTo>
                    <a:lnTo>
                      <a:pt x="1630" y="0"/>
                    </a:lnTo>
                    <a:lnTo>
                      <a:pt x="1630" y="3"/>
                    </a:lnTo>
                    <a:lnTo>
                      <a:pt x="1630" y="14"/>
                    </a:lnTo>
                    <a:lnTo>
                      <a:pt x="1630" y="30"/>
                    </a:lnTo>
                    <a:lnTo>
                      <a:pt x="1630" y="50"/>
                    </a:lnTo>
                    <a:lnTo>
                      <a:pt x="1630" y="74"/>
                    </a:lnTo>
                    <a:lnTo>
                      <a:pt x="1630" y="99"/>
                    </a:lnTo>
                    <a:lnTo>
                      <a:pt x="1630" y="127"/>
                    </a:lnTo>
                    <a:lnTo>
                      <a:pt x="1630" y="154"/>
                    </a:lnTo>
                    <a:lnTo>
                      <a:pt x="1630" y="181"/>
                    </a:lnTo>
                    <a:lnTo>
                      <a:pt x="1630" y="205"/>
                    </a:lnTo>
                    <a:lnTo>
                      <a:pt x="1630" y="227"/>
                    </a:lnTo>
                    <a:lnTo>
                      <a:pt x="1630" y="244"/>
                    </a:lnTo>
                    <a:lnTo>
                      <a:pt x="1630" y="256"/>
                    </a:lnTo>
                    <a:lnTo>
                      <a:pt x="1630" y="261"/>
                    </a:lnTo>
                    <a:lnTo>
                      <a:pt x="1599" y="261"/>
                    </a:lnTo>
                    <a:lnTo>
                      <a:pt x="1573" y="265"/>
                    </a:lnTo>
                    <a:lnTo>
                      <a:pt x="1549" y="273"/>
                    </a:lnTo>
                    <a:lnTo>
                      <a:pt x="1529" y="282"/>
                    </a:lnTo>
                    <a:lnTo>
                      <a:pt x="1511" y="293"/>
                    </a:lnTo>
                    <a:lnTo>
                      <a:pt x="1496" y="305"/>
                    </a:lnTo>
                    <a:lnTo>
                      <a:pt x="1484" y="318"/>
                    </a:lnTo>
                    <a:lnTo>
                      <a:pt x="1475" y="331"/>
                    </a:lnTo>
                    <a:lnTo>
                      <a:pt x="1468" y="341"/>
                    </a:lnTo>
                    <a:lnTo>
                      <a:pt x="1463" y="351"/>
                    </a:lnTo>
                    <a:lnTo>
                      <a:pt x="1460" y="357"/>
                    </a:lnTo>
                    <a:lnTo>
                      <a:pt x="1459" y="360"/>
                    </a:lnTo>
                    <a:lnTo>
                      <a:pt x="1458" y="368"/>
                    </a:lnTo>
                    <a:lnTo>
                      <a:pt x="1457" y="378"/>
                    </a:lnTo>
                    <a:lnTo>
                      <a:pt x="1456" y="390"/>
                    </a:lnTo>
                    <a:lnTo>
                      <a:pt x="1453" y="402"/>
                    </a:lnTo>
                    <a:lnTo>
                      <a:pt x="1448" y="414"/>
                    </a:lnTo>
                    <a:lnTo>
                      <a:pt x="1443" y="421"/>
                    </a:lnTo>
                    <a:lnTo>
                      <a:pt x="1435" y="429"/>
                    </a:lnTo>
                    <a:lnTo>
                      <a:pt x="1429" y="435"/>
                    </a:lnTo>
                    <a:lnTo>
                      <a:pt x="1424" y="438"/>
                    </a:lnTo>
                    <a:lnTo>
                      <a:pt x="1418" y="439"/>
                    </a:lnTo>
                    <a:lnTo>
                      <a:pt x="1412" y="439"/>
                    </a:lnTo>
                    <a:lnTo>
                      <a:pt x="1402" y="441"/>
                    </a:lnTo>
                    <a:lnTo>
                      <a:pt x="1390" y="442"/>
                    </a:lnTo>
                    <a:lnTo>
                      <a:pt x="1376" y="443"/>
                    </a:lnTo>
                    <a:lnTo>
                      <a:pt x="1363" y="445"/>
                    </a:lnTo>
                    <a:lnTo>
                      <a:pt x="1352" y="446"/>
                    </a:lnTo>
                    <a:lnTo>
                      <a:pt x="1344" y="446"/>
                    </a:lnTo>
                    <a:lnTo>
                      <a:pt x="1342" y="447"/>
                    </a:lnTo>
                    <a:lnTo>
                      <a:pt x="1342" y="448"/>
                    </a:lnTo>
                    <a:lnTo>
                      <a:pt x="1345" y="454"/>
                    </a:lnTo>
                    <a:lnTo>
                      <a:pt x="1348" y="462"/>
                    </a:lnTo>
                    <a:lnTo>
                      <a:pt x="1352" y="470"/>
                    </a:lnTo>
                    <a:lnTo>
                      <a:pt x="1356" y="479"/>
                    </a:lnTo>
                    <a:lnTo>
                      <a:pt x="1361" y="486"/>
                    </a:lnTo>
                    <a:lnTo>
                      <a:pt x="1364" y="491"/>
                    </a:lnTo>
                    <a:lnTo>
                      <a:pt x="1365" y="496"/>
                    </a:lnTo>
                    <a:lnTo>
                      <a:pt x="1363" y="504"/>
                    </a:lnTo>
                    <a:lnTo>
                      <a:pt x="1359" y="513"/>
                    </a:lnTo>
                    <a:lnTo>
                      <a:pt x="1352" y="524"/>
                    </a:lnTo>
                    <a:lnTo>
                      <a:pt x="1345" y="536"/>
                    </a:lnTo>
                    <a:lnTo>
                      <a:pt x="1337" y="546"/>
                    </a:lnTo>
                    <a:lnTo>
                      <a:pt x="1331" y="557"/>
                    </a:lnTo>
                    <a:lnTo>
                      <a:pt x="1324" y="565"/>
                    </a:lnTo>
                    <a:lnTo>
                      <a:pt x="1318" y="570"/>
                    </a:lnTo>
                    <a:lnTo>
                      <a:pt x="1312" y="579"/>
                    </a:lnTo>
                    <a:lnTo>
                      <a:pt x="1305" y="591"/>
                    </a:lnTo>
                    <a:lnTo>
                      <a:pt x="1296" y="603"/>
                    </a:lnTo>
                    <a:lnTo>
                      <a:pt x="1289" y="617"/>
                    </a:lnTo>
                    <a:lnTo>
                      <a:pt x="1282" y="630"/>
                    </a:lnTo>
                    <a:lnTo>
                      <a:pt x="1278" y="640"/>
                    </a:lnTo>
                    <a:lnTo>
                      <a:pt x="1276" y="648"/>
                    </a:lnTo>
                    <a:lnTo>
                      <a:pt x="1273" y="653"/>
                    </a:lnTo>
                    <a:lnTo>
                      <a:pt x="1267" y="659"/>
                    </a:lnTo>
                    <a:lnTo>
                      <a:pt x="1258" y="666"/>
                    </a:lnTo>
                    <a:lnTo>
                      <a:pt x="1249" y="672"/>
                    </a:lnTo>
                    <a:lnTo>
                      <a:pt x="1238" y="677"/>
                    </a:lnTo>
                    <a:lnTo>
                      <a:pt x="1229" y="680"/>
                    </a:lnTo>
                    <a:lnTo>
                      <a:pt x="1220" y="681"/>
                    </a:lnTo>
                    <a:lnTo>
                      <a:pt x="1215" y="679"/>
                    </a:lnTo>
                    <a:lnTo>
                      <a:pt x="1207" y="675"/>
                    </a:lnTo>
                    <a:lnTo>
                      <a:pt x="1198" y="673"/>
                    </a:lnTo>
                    <a:lnTo>
                      <a:pt x="1186" y="671"/>
                    </a:lnTo>
                    <a:lnTo>
                      <a:pt x="1174" y="670"/>
                    </a:lnTo>
                    <a:lnTo>
                      <a:pt x="1162" y="667"/>
                    </a:lnTo>
                    <a:lnTo>
                      <a:pt x="1153" y="661"/>
                    </a:lnTo>
                    <a:lnTo>
                      <a:pt x="1146" y="655"/>
                    </a:lnTo>
                    <a:lnTo>
                      <a:pt x="1141" y="638"/>
                    </a:lnTo>
                    <a:lnTo>
                      <a:pt x="1135" y="621"/>
                    </a:lnTo>
                    <a:lnTo>
                      <a:pt x="1128" y="604"/>
                    </a:lnTo>
                    <a:lnTo>
                      <a:pt x="1120" y="588"/>
                    </a:lnTo>
                    <a:lnTo>
                      <a:pt x="1111" y="582"/>
                    </a:lnTo>
                    <a:lnTo>
                      <a:pt x="1101" y="578"/>
                    </a:lnTo>
                    <a:lnTo>
                      <a:pt x="1087" y="574"/>
                    </a:lnTo>
                    <a:lnTo>
                      <a:pt x="1072" y="572"/>
                    </a:lnTo>
                    <a:lnTo>
                      <a:pt x="1058" y="568"/>
                    </a:lnTo>
                    <a:lnTo>
                      <a:pt x="1045" y="564"/>
                    </a:lnTo>
                    <a:lnTo>
                      <a:pt x="1033" y="560"/>
                    </a:lnTo>
                    <a:lnTo>
                      <a:pt x="1023" y="557"/>
                    </a:lnTo>
                    <a:lnTo>
                      <a:pt x="1011" y="560"/>
                    </a:lnTo>
                    <a:lnTo>
                      <a:pt x="1000" y="566"/>
                    </a:lnTo>
                    <a:lnTo>
                      <a:pt x="989" y="574"/>
                    </a:lnTo>
                    <a:lnTo>
                      <a:pt x="978" y="581"/>
                    </a:lnTo>
                    <a:lnTo>
                      <a:pt x="968" y="584"/>
                    </a:lnTo>
                    <a:lnTo>
                      <a:pt x="960" y="583"/>
                    </a:lnTo>
                    <a:lnTo>
                      <a:pt x="955" y="579"/>
                    </a:lnTo>
                    <a:lnTo>
                      <a:pt x="951" y="572"/>
                    </a:lnTo>
                    <a:lnTo>
                      <a:pt x="949" y="562"/>
                    </a:lnTo>
                    <a:lnTo>
                      <a:pt x="947" y="551"/>
                    </a:lnTo>
                    <a:lnTo>
                      <a:pt x="944" y="540"/>
                    </a:lnTo>
                    <a:lnTo>
                      <a:pt x="943" y="528"/>
                    </a:lnTo>
                    <a:lnTo>
                      <a:pt x="939" y="518"/>
                    </a:lnTo>
                    <a:lnTo>
                      <a:pt x="932" y="509"/>
                    </a:lnTo>
                    <a:lnTo>
                      <a:pt x="922" y="504"/>
                    </a:lnTo>
                    <a:lnTo>
                      <a:pt x="912" y="500"/>
                    </a:lnTo>
                    <a:lnTo>
                      <a:pt x="902" y="496"/>
                    </a:lnTo>
                    <a:lnTo>
                      <a:pt x="894" y="495"/>
                    </a:lnTo>
                    <a:lnTo>
                      <a:pt x="888" y="494"/>
                    </a:lnTo>
                    <a:lnTo>
                      <a:pt x="883" y="491"/>
                    </a:lnTo>
                    <a:lnTo>
                      <a:pt x="875" y="487"/>
                    </a:lnTo>
                    <a:lnTo>
                      <a:pt x="864" y="480"/>
                    </a:lnTo>
                    <a:lnTo>
                      <a:pt x="853" y="471"/>
                    </a:lnTo>
                    <a:lnTo>
                      <a:pt x="842" y="463"/>
                    </a:lnTo>
                    <a:lnTo>
                      <a:pt x="835" y="453"/>
                    </a:lnTo>
                    <a:lnTo>
                      <a:pt x="830" y="444"/>
                    </a:lnTo>
                    <a:lnTo>
                      <a:pt x="826" y="435"/>
                    </a:lnTo>
                    <a:lnTo>
                      <a:pt x="818" y="427"/>
                    </a:lnTo>
                    <a:lnTo>
                      <a:pt x="809" y="419"/>
                    </a:lnTo>
                    <a:lnTo>
                      <a:pt x="799" y="412"/>
                    </a:lnTo>
                    <a:lnTo>
                      <a:pt x="789" y="404"/>
                    </a:lnTo>
                    <a:lnTo>
                      <a:pt x="783" y="394"/>
                    </a:lnTo>
                    <a:lnTo>
                      <a:pt x="775" y="387"/>
                    </a:lnTo>
                    <a:lnTo>
                      <a:pt x="764" y="380"/>
                    </a:lnTo>
                    <a:lnTo>
                      <a:pt x="749" y="373"/>
                    </a:lnTo>
                    <a:lnTo>
                      <a:pt x="732" y="367"/>
                    </a:lnTo>
                    <a:lnTo>
                      <a:pt x="716" y="360"/>
                    </a:lnTo>
                    <a:lnTo>
                      <a:pt x="700" y="354"/>
                    </a:lnTo>
                    <a:lnTo>
                      <a:pt x="689" y="348"/>
                    </a:lnTo>
                    <a:lnTo>
                      <a:pt x="680" y="341"/>
                    </a:lnTo>
                    <a:lnTo>
                      <a:pt x="673" y="331"/>
                    </a:lnTo>
                    <a:lnTo>
                      <a:pt x="667" y="322"/>
                    </a:lnTo>
                    <a:lnTo>
                      <a:pt x="662" y="314"/>
                    </a:lnTo>
                    <a:lnTo>
                      <a:pt x="659" y="304"/>
                    </a:lnTo>
                    <a:lnTo>
                      <a:pt x="658" y="291"/>
                    </a:lnTo>
                    <a:lnTo>
                      <a:pt x="659" y="273"/>
                    </a:lnTo>
                    <a:lnTo>
                      <a:pt x="663" y="254"/>
                    </a:lnTo>
                    <a:lnTo>
                      <a:pt x="669" y="238"/>
                    </a:lnTo>
                    <a:lnTo>
                      <a:pt x="674" y="225"/>
                    </a:lnTo>
                    <a:lnTo>
                      <a:pt x="674" y="220"/>
                    </a:lnTo>
                    <a:lnTo>
                      <a:pt x="669" y="213"/>
                    </a:lnTo>
                    <a:lnTo>
                      <a:pt x="660" y="206"/>
                    </a:lnTo>
                    <a:lnTo>
                      <a:pt x="651" y="200"/>
                    </a:lnTo>
                    <a:lnTo>
                      <a:pt x="641" y="194"/>
                    </a:lnTo>
                    <a:lnTo>
                      <a:pt x="634" y="189"/>
                    </a:lnTo>
                    <a:lnTo>
                      <a:pt x="631" y="185"/>
                    </a:lnTo>
                    <a:lnTo>
                      <a:pt x="632" y="180"/>
                    </a:lnTo>
                    <a:lnTo>
                      <a:pt x="637" y="175"/>
                    </a:lnTo>
                    <a:lnTo>
                      <a:pt x="643" y="172"/>
                    </a:lnTo>
                    <a:lnTo>
                      <a:pt x="651" y="167"/>
                    </a:lnTo>
                    <a:lnTo>
                      <a:pt x="656" y="160"/>
                    </a:lnTo>
                    <a:lnTo>
                      <a:pt x="656" y="154"/>
                    </a:lnTo>
                    <a:lnTo>
                      <a:pt x="653" y="148"/>
                    </a:lnTo>
                    <a:lnTo>
                      <a:pt x="648" y="139"/>
                    </a:lnTo>
                    <a:lnTo>
                      <a:pt x="641" y="131"/>
                    </a:lnTo>
                    <a:lnTo>
                      <a:pt x="635" y="123"/>
                    </a:lnTo>
                    <a:lnTo>
                      <a:pt x="629" y="115"/>
                    </a:lnTo>
                    <a:lnTo>
                      <a:pt x="620" y="126"/>
                    </a:lnTo>
                    <a:lnTo>
                      <a:pt x="613" y="136"/>
                    </a:lnTo>
                    <a:lnTo>
                      <a:pt x="605" y="145"/>
                    </a:lnTo>
                    <a:lnTo>
                      <a:pt x="599" y="150"/>
                    </a:lnTo>
                    <a:lnTo>
                      <a:pt x="595" y="152"/>
                    </a:lnTo>
                    <a:lnTo>
                      <a:pt x="589" y="154"/>
                    </a:lnTo>
                    <a:lnTo>
                      <a:pt x="584" y="162"/>
                    </a:lnTo>
                    <a:lnTo>
                      <a:pt x="579" y="172"/>
                    </a:lnTo>
                    <a:lnTo>
                      <a:pt x="575" y="184"/>
                    </a:lnTo>
                    <a:lnTo>
                      <a:pt x="570" y="194"/>
                    </a:lnTo>
                    <a:lnTo>
                      <a:pt x="568" y="204"/>
                    </a:lnTo>
                    <a:lnTo>
                      <a:pt x="570" y="213"/>
                    </a:lnTo>
                    <a:lnTo>
                      <a:pt x="576" y="222"/>
                    </a:lnTo>
                    <a:lnTo>
                      <a:pt x="583" y="231"/>
                    </a:lnTo>
                    <a:lnTo>
                      <a:pt x="592" y="240"/>
                    </a:lnTo>
                    <a:lnTo>
                      <a:pt x="597" y="249"/>
                    </a:lnTo>
                    <a:lnTo>
                      <a:pt x="600" y="259"/>
                    </a:lnTo>
                    <a:lnTo>
                      <a:pt x="598" y="275"/>
                    </a:lnTo>
                    <a:lnTo>
                      <a:pt x="594" y="292"/>
                    </a:lnTo>
                    <a:lnTo>
                      <a:pt x="588" y="310"/>
                    </a:lnTo>
                    <a:lnTo>
                      <a:pt x="583" y="326"/>
                    </a:lnTo>
                    <a:lnTo>
                      <a:pt x="582" y="337"/>
                    </a:lnTo>
                    <a:lnTo>
                      <a:pt x="586" y="350"/>
                    </a:lnTo>
                    <a:lnTo>
                      <a:pt x="595" y="361"/>
                    </a:lnTo>
                    <a:lnTo>
                      <a:pt x="604" y="374"/>
                    </a:lnTo>
                    <a:lnTo>
                      <a:pt x="616" y="387"/>
                    </a:lnTo>
                    <a:lnTo>
                      <a:pt x="626" y="400"/>
                    </a:lnTo>
                    <a:lnTo>
                      <a:pt x="636" y="414"/>
                    </a:lnTo>
                    <a:lnTo>
                      <a:pt x="644" y="428"/>
                    </a:lnTo>
                    <a:lnTo>
                      <a:pt x="654" y="441"/>
                    </a:lnTo>
                    <a:lnTo>
                      <a:pt x="661" y="452"/>
                    </a:lnTo>
                    <a:lnTo>
                      <a:pt x="669" y="461"/>
                    </a:lnTo>
                    <a:lnTo>
                      <a:pt x="674" y="465"/>
                    </a:lnTo>
                    <a:lnTo>
                      <a:pt x="681" y="469"/>
                    </a:lnTo>
                    <a:lnTo>
                      <a:pt x="690" y="475"/>
                    </a:lnTo>
                    <a:lnTo>
                      <a:pt x="699" y="484"/>
                    </a:lnTo>
                    <a:lnTo>
                      <a:pt x="706" y="494"/>
                    </a:lnTo>
                    <a:lnTo>
                      <a:pt x="707" y="505"/>
                    </a:lnTo>
                    <a:lnTo>
                      <a:pt x="708" y="516"/>
                    </a:lnTo>
                    <a:lnTo>
                      <a:pt x="713" y="524"/>
                    </a:lnTo>
                    <a:lnTo>
                      <a:pt x="718" y="532"/>
                    </a:lnTo>
                    <a:lnTo>
                      <a:pt x="724" y="539"/>
                    </a:lnTo>
                    <a:lnTo>
                      <a:pt x="727" y="546"/>
                    </a:lnTo>
                    <a:lnTo>
                      <a:pt x="725" y="554"/>
                    </a:lnTo>
                    <a:lnTo>
                      <a:pt x="723" y="560"/>
                    </a:lnTo>
                    <a:lnTo>
                      <a:pt x="720" y="564"/>
                    </a:lnTo>
                    <a:lnTo>
                      <a:pt x="719" y="565"/>
                    </a:lnTo>
                    <a:lnTo>
                      <a:pt x="720" y="567"/>
                    </a:lnTo>
                    <a:lnTo>
                      <a:pt x="725" y="572"/>
                    </a:lnTo>
                    <a:lnTo>
                      <a:pt x="729" y="578"/>
                    </a:lnTo>
                    <a:lnTo>
                      <a:pt x="733" y="585"/>
                    </a:lnTo>
                    <a:lnTo>
                      <a:pt x="736" y="592"/>
                    </a:lnTo>
                    <a:lnTo>
                      <a:pt x="737" y="600"/>
                    </a:lnTo>
                    <a:lnTo>
                      <a:pt x="736" y="612"/>
                    </a:lnTo>
                    <a:lnTo>
                      <a:pt x="734" y="623"/>
                    </a:lnTo>
                    <a:lnTo>
                      <a:pt x="729" y="632"/>
                    </a:lnTo>
                    <a:lnTo>
                      <a:pt x="726" y="638"/>
                    </a:lnTo>
                    <a:lnTo>
                      <a:pt x="725" y="649"/>
                    </a:lnTo>
                    <a:lnTo>
                      <a:pt x="726" y="661"/>
                    </a:lnTo>
                    <a:lnTo>
                      <a:pt x="727" y="675"/>
                    </a:lnTo>
                    <a:lnTo>
                      <a:pt x="729" y="688"/>
                    </a:lnTo>
                    <a:lnTo>
                      <a:pt x="730" y="698"/>
                    </a:lnTo>
                    <a:lnTo>
                      <a:pt x="731" y="706"/>
                    </a:lnTo>
                    <a:lnTo>
                      <a:pt x="732" y="726"/>
                    </a:lnTo>
                    <a:lnTo>
                      <a:pt x="736" y="749"/>
                    </a:lnTo>
                    <a:lnTo>
                      <a:pt x="738" y="754"/>
                    </a:lnTo>
                    <a:lnTo>
                      <a:pt x="745" y="763"/>
                    </a:lnTo>
                    <a:lnTo>
                      <a:pt x="754" y="772"/>
                    </a:lnTo>
                    <a:lnTo>
                      <a:pt x="765" y="784"/>
                    </a:lnTo>
                    <a:lnTo>
                      <a:pt x="778" y="795"/>
                    </a:lnTo>
                    <a:lnTo>
                      <a:pt x="791" y="807"/>
                    </a:lnTo>
                    <a:lnTo>
                      <a:pt x="804" y="818"/>
                    </a:lnTo>
                    <a:lnTo>
                      <a:pt x="816" y="828"/>
                    </a:lnTo>
                    <a:lnTo>
                      <a:pt x="826" y="837"/>
                    </a:lnTo>
                    <a:lnTo>
                      <a:pt x="833" y="843"/>
                    </a:lnTo>
                    <a:lnTo>
                      <a:pt x="0" y="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12">
                <a:extLst>
                  <a:ext uri="{FF2B5EF4-FFF2-40B4-BE49-F238E27FC236}">
                    <a16:creationId xmlns:a16="http://schemas.microsoft.com/office/drawing/2014/main" id="{047DE205-6247-9141-A1ED-10A32C5976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20127" y="3233649"/>
                <a:ext cx="407974" cy="125713"/>
              </a:xfrm>
              <a:custGeom>
                <a:avLst/>
                <a:gdLst>
                  <a:gd name="T0" fmla="*/ 844 w 1204"/>
                  <a:gd name="T1" fmla="*/ 299 h 370"/>
                  <a:gd name="T2" fmla="*/ 863 w 1204"/>
                  <a:gd name="T3" fmla="*/ 318 h 370"/>
                  <a:gd name="T4" fmla="*/ 863 w 1204"/>
                  <a:gd name="T5" fmla="*/ 347 h 370"/>
                  <a:gd name="T6" fmla="*/ 844 w 1204"/>
                  <a:gd name="T7" fmla="*/ 367 h 370"/>
                  <a:gd name="T8" fmla="*/ 816 w 1204"/>
                  <a:gd name="T9" fmla="*/ 367 h 370"/>
                  <a:gd name="T10" fmla="*/ 796 w 1204"/>
                  <a:gd name="T11" fmla="*/ 347 h 370"/>
                  <a:gd name="T12" fmla="*/ 796 w 1204"/>
                  <a:gd name="T13" fmla="*/ 318 h 370"/>
                  <a:gd name="T14" fmla="*/ 816 w 1204"/>
                  <a:gd name="T15" fmla="*/ 299 h 370"/>
                  <a:gd name="T16" fmla="*/ 721 w 1204"/>
                  <a:gd name="T17" fmla="*/ 201 h 370"/>
                  <a:gd name="T18" fmla="*/ 747 w 1204"/>
                  <a:gd name="T19" fmla="*/ 213 h 370"/>
                  <a:gd name="T20" fmla="*/ 758 w 1204"/>
                  <a:gd name="T21" fmla="*/ 238 h 370"/>
                  <a:gd name="T22" fmla="*/ 747 w 1204"/>
                  <a:gd name="T23" fmla="*/ 264 h 370"/>
                  <a:gd name="T24" fmla="*/ 721 w 1204"/>
                  <a:gd name="T25" fmla="*/ 275 h 370"/>
                  <a:gd name="T26" fmla="*/ 695 w 1204"/>
                  <a:gd name="T27" fmla="*/ 264 h 370"/>
                  <a:gd name="T28" fmla="*/ 685 w 1204"/>
                  <a:gd name="T29" fmla="*/ 238 h 370"/>
                  <a:gd name="T30" fmla="*/ 695 w 1204"/>
                  <a:gd name="T31" fmla="*/ 213 h 370"/>
                  <a:gd name="T32" fmla="*/ 721 w 1204"/>
                  <a:gd name="T33" fmla="*/ 201 h 370"/>
                  <a:gd name="T34" fmla="*/ 51 w 1204"/>
                  <a:gd name="T35" fmla="*/ 70 h 370"/>
                  <a:gd name="T36" fmla="*/ 71 w 1204"/>
                  <a:gd name="T37" fmla="*/ 90 h 370"/>
                  <a:gd name="T38" fmla="*/ 71 w 1204"/>
                  <a:gd name="T39" fmla="*/ 119 h 370"/>
                  <a:gd name="T40" fmla="*/ 51 w 1204"/>
                  <a:gd name="T41" fmla="*/ 138 h 370"/>
                  <a:gd name="T42" fmla="*/ 23 w 1204"/>
                  <a:gd name="T43" fmla="*/ 138 h 370"/>
                  <a:gd name="T44" fmla="*/ 4 w 1204"/>
                  <a:gd name="T45" fmla="*/ 119 h 370"/>
                  <a:gd name="T46" fmla="*/ 4 w 1204"/>
                  <a:gd name="T47" fmla="*/ 90 h 370"/>
                  <a:gd name="T48" fmla="*/ 23 w 1204"/>
                  <a:gd name="T49" fmla="*/ 70 h 370"/>
                  <a:gd name="T50" fmla="*/ 1167 w 1204"/>
                  <a:gd name="T51" fmla="*/ 30 h 370"/>
                  <a:gd name="T52" fmla="*/ 1193 w 1204"/>
                  <a:gd name="T53" fmla="*/ 41 h 370"/>
                  <a:gd name="T54" fmla="*/ 1204 w 1204"/>
                  <a:gd name="T55" fmla="*/ 67 h 370"/>
                  <a:gd name="T56" fmla="*/ 1193 w 1204"/>
                  <a:gd name="T57" fmla="*/ 93 h 370"/>
                  <a:gd name="T58" fmla="*/ 1167 w 1204"/>
                  <a:gd name="T59" fmla="*/ 104 h 370"/>
                  <a:gd name="T60" fmla="*/ 1141 w 1204"/>
                  <a:gd name="T61" fmla="*/ 93 h 370"/>
                  <a:gd name="T62" fmla="*/ 1130 w 1204"/>
                  <a:gd name="T63" fmla="*/ 67 h 370"/>
                  <a:gd name="T64" fmla="*/ 1141 w 1204"/>
                  <a:gd name="T65" fmla="*/ 41 h 370"/>
                  <a:gd name="T66" fmla="*/ 1167 w 1204"/>
                  <a:gd name="T67" fmla="*/ 30 h 370"/>
                  <a:gd name="T68" fmla="*/ 402 w 1204"/>
                  <a:gd name="T69" fmla="*/ 4 h 370"/>
                  <a:gd name="T70" fmla="*/ 422 w 1204"/>
                  <a:gd name="T71" fmla="*/ 24 h 370"/>
                  <a:gd name="T72" fmla="*/ 422 w 1204"/>
                  <a:gd name="T73" fmla="*/ 52 h 370"/>
                  <a:gd name="T74" fmla="*/ 402 w 1204"/>
                  <a:gd name="T75" fmla="*/ 71 h 370"/>
                  <a:gd name="T76" fmla="*/ 373 w 1204"/>
                  <a:gd name="T77" fmla="*/ 71 h 370"/>
                  <a:gd name="T78" fmla="*/ 354 w 1204"/>
                  <a:gd name="T79" fmla="*/ 52 h 370"/>
                  <a:gd name="T80" fmla="*/ 354 w 1204"/>
                  <a:gd name="T81" fmla="*/ 24 h 370"/>
                  <a:gd name="T82" fmla="*/ 373 w 1204"/>
                  <a:gd name="T83" fmla="*/ 4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04" h="370">
                    <a:moveTo>
                      <a:pt x="830" y="296"/>
                    </a:moveTo>
                    <a:lnTo>
                      <a:pt x="844" y="299"/>
                    </a:lnTo>
                    <a:lnTo>
                      <a:pt x="856" y="307"/>
                    </a:lnTo>
                    <a:lnTo>
                      <a:pt x="863" y="318"/>
                    </a:lnTo>
                    <a:lnTo>
                      <a:pt x="867" y="333"/>
                    </a:lnTo>
                    <a:lnTo>
                      <a:pt x="863" y="347"/>
                    </a:lnTo>
                    <a:lnTo>
                      <a:pt x="856" y="358"/>
                    </a:lnTo>
                    <a:lnTo>
                      <a:pt x="844" y="367"/>
                    </a:lnTo>
                    <a:lnTo>
                      <a:pt x="830" y="370"/>
                    </a:lnTo>
                    <a:lnTo>
                      <a:pt x="816" y="367"/>
                    </a:lnTo>
                    <a:lnTo>
                      <a:pt x="804" y="358"/>
                    </a:lnTo>
                    <a:lnTo>
                      <a:pt x="796" y="347"/>
                    </a:lnTo>
                    <a:lnTo>
                      <a:pt x="794" y="333"/>
                    </a:lnTo>
                    <a:lnTo>
                      <a:pt x="796" y="318"/>
                    </a:lnTo>
                    <a:lnTo>
                      <a:pt x="804" y="307"/>
                    </a:lnTo>
                    <a:lnTo>
                      <a:pt x="816" y="299"/>
                    </a:lnTo>
                    <a:lnTo>
                      <a:pt x="830" y="296"/>
                    </a:lnTo>
                    <a:close/>
                    <a:moveTo>
                      <a:pt x="721" y="201"/>
                    </a:moveTo>
                    <a:lnTo>
                      <a:pt x="736" y="204"/>
                    </a:lnTo>
                    <a:lnTo>
                      <a:pt x="747" y="213"/>
                    </a:lnTo>
                    <a:lnTo>
                      <a:pt x="755" y="224"/>
                    </a:lnTo>
                    <a:lnTo>
                      <a:pt x="758" y="238"/>
                    </a:lnTo>
                    <a:lnTo>
                      <a:pt x="755" y="253"/>
                    </a:lnTo>
                    <a:lnTo>
                      <a:pt x="747" y="264"/>
                    </a:lnTo>
                    <a:lnTo>
                      <a:pt x="736" y="272"/>
                    </a:lnTo>
                    <a:lnTo>
                      <a:pt x="721" y="275"/>
                    </a:lnTo>
                    <a:lnTo>
                      <a:pt x="707" y="272"/>
                    </a:lnTo>
                    <a:lnTo>
                      <a:pt x="695" y="264"/>
                    </a:lnTo>
                    <a:lnTo>
                      <a:pt x="687" y="253"/>
                    </a:lnTo>
                    <a:lnTo>
                      <a:pt x="685" y="238"/>
                    </a:lnTo>
                    <a:lnTo>
                      <a:pt x="687" y="224"/>
                    </a:lnTo>
                    <a:lnTo>
                      <a:pt x="695" y="213"/>
                    </a:lnTo>
                    <a:lnTo>
                      <a:pt x="707" y="204"/>
                    </a:lnTo>
                    <a:lnTo>
                      <a:pt x="721" y="201"/>
                    </a:lnTo>
                    <a:close/>
                    <a:moveTo>
                      <a:pt x="37" y="67"/>
                    </a:moveTo>
                    <a:lnTo>
                      <a:pt x="51" y="70"/>
                    </a:lnTo>
                    <a:lnTo>
                      <a:pt x="63" y="79"/>
                    </a:lnTo>
                    <a:lnTo>
                      <a:pt x="71" y="90"/>
                    </a:lnTo>
                    <a:lnTo>
                      <a:pt x="74" y="104"/>
                    </a:lnTo>
                    <a:lnTo>
                      <a:pt x="71" y="119"/>
                    </a:lnTo>
                    <a:lnTo>
                      <a:pt x="63" y="130"/>
                    </a:lnTo>
                    <a:lnTo>
                      <a:pt x="51" y="138"/>
                    </a:lnTo>
                    <a:lnTo>
                      <a:pt x="37" y="141"/>
                    </a:lnTo>
                    <a:lnTo>
                      <a:pt x="23" y="138"/>
                    </a:lnTo>
                    <a:lnTo>
                      <a:pt x="11" y="130"/>
                    </a:lnTo>
                    <a:lnTo>
                      <a:pt x="4" y="119"/>
                    </a:lnTo>
                    <a:lnTo>
                      <a:pt x="0" y="104"/>
                    </a:lnTo>
                    <a:lnTo>
                      <a:pt x="4" y="90"/>
                    </a:lnTo>
                    <a:lnTo>
                      <a:pt x="11" y="79"/>
                    </a:lnTo>
                    <a:lnTo>
                      <a:pt x="23" y="70"/>
                    </a:lnTo>
                    <a:lnTo>
                      <a:pt x="37" y="67"/>
                    </a:lnTo>
                    <a:close/>
                    <a:moveTo>
                      <a:pt x="1167" y="30"/>
                    </a:moveTo>
                    <a:lnTo>
                      <a:pt x="1181" y="33"/>
                    </a:lnTo>
                    <a:lnTo>
                      <a:pt x="1193" y="41"/>
                    </a:lnTo>
                    <a:lnTo>
                      <a:pt x="1200" y="52"/>
                    </a:lnTo>
                    <a:lnTo>
                      <a:pt x="1204" y="67"/>
                    </a:lnTo>
                    <a:lnTo>
                      <a:pt x="1200" y="82"/>
                    </a:lnTo>
                    <a:lnTo>
                      <a:pt x="1193" y="93"/>
                    </a:lnTo>
                    <a:lnTo>
                      <a:pt x="1181" y="101"/>
                    </a:lnTo>
                    <a:lnTo>
                      <a:pt x="1167" y="104"/>
                    </a:lnTo>
                    <a:lnTo>
                      <a:pt x="1153" y="101"/>
                    </a:lnTo>
                    <a:lnTo>
                      <a:pt x="1141" y="93"/>
                    </a:lnTo>
                    <a:lnTo>
                      <a:pt x="1133" y="82"/>
                    </a:lnTo>
                    <a:lnTo>
                      <a:pt x="1130" y="67"/>
                    </a:lnTo>
                    <a:lnTo>
                      <a:pt x="1133" y="52"/>
                    </a:lnTo>
                    <a:lnTo>
                      <a:pt x="1141" y="41"/>
                    </a:lnTo>
                    <a:lnTo>
                      <a:pt x="1153" y="33"/>
                    </a:lnTo>
                    <a:lnTo>
                      <a:pt x="1167" y="30"/>
                    </a:lnTo>
                    <a:close/>
                    <a:moveTo>
                      <a:pt x="388" y="0"/>
                    </a:moveTo>
                    <a:lnTo>
                      <a:pt x="402" y="4"/>
                    </a:lnTo>
                    <a:lnTo>
                      <a:pt x="413" y="11"/>
                    </a:lnTo>
                    <a:lnTo>
                      <a:pt x="422" y="24"/>
                    </a:lnTo>
                    <a:lnTo>
                      <a:pt x="424" y="37"/>
                    </a:lnTo>
                    <a:lnTo>
                      <a:pt x="422" y="52"/>
                    </a:lnTo>
                    <a:lnTo>
                      <a:pt x="413" y="64"/>
                    </a:lnTo>
                    <a:lnTo>
                      <a:pt x="402" y="71"/>
                    </a:lnTo>
                    <a:lnTo>
                      <a:pt x="388" y="74"/>
                    </a:lnTo>
                    <a:lnTo>
                      <a:pt x="373" y="71"/>
                    </a:lnTo>
                    <a:lnTo>
                      <a:pt x="362" y="64"/>
                    </a:lnTo>
                    <a:lnTo>
                      <a:pt x="354" y="52"/>
                    </a:lnTo>
                    <a:lnTo>
                      <a:pt x="351" y="37"/>
                    </a:lnTo>
                    <a:lnTo>
                      <a:pt x="354" y="24"/>
                    </a:lnTo>
                    <a:lnTo>
                      <a:pt x="362" y="11"/>
                    </a:lnTo>
                    <a:lnTo>
                      <a:pt x="373" y="4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13">
                <a:extLst>
                  <a:ext uri="{FF2B5EF4-FFF2-40B4-BE49-F238E27FC236}">
                    <a16:creationId xmlns:a16="http://schemas.microsoft.com/office/drawing/2014/main" id="{FA043063-576B-204B-BC14-10A1D00ED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8479" y="3283459"/>
                <a:ext cx="64042" cy="66414"/>
              </a:xfrm>
              <a:custGeom>
                <a:avLst/>
                <a:gdLst>
                  <a:gd name="T0" fmla="*/ 95 w 190"/>
                  <a:gd name="T1" fmla="*/ 0 h 191"/>
                  <a:gd name="T2" fmla="*/ 116 w 190"/>
                  <a:gd name="T3" fmla="*/ 3 h 191"/>
                  <a:gd name="T4" fmla="*/ 136 w 190"/>
                  <a:gd name="T5" fmla="*/ 10 h 191"/>
                  <a:gd name="T6" fmla="*/ 154 w 190"/>
                  <a:gd name="T7" fmla="*/ 21 h 191"/>
                  <a:gd name="T8" fmla="*/ 169 w 190"/>
                  <a:gd name="T9" fmla="*/ 35 h 191"/>
                  <a:gd name="T10" fmla="*/ 180 w 190"/>
                  <a:gd name="T11" fmla="*/ 53 h 191"/>
                  <a:gd name="T12" fmla="*/ 187 w 190"/>
                  <a:gd name="T13" fmla="*/ 73 h 191"/>
                  <a:gd name="T14" fmla="*/ 190 w 190"/>
                  <a:gd name="T15" fmla="*/ 96 h 191"/>
                  <a:gd name="T16" fmla="*/ 187 w 190"/>
                  <a:gd name="T17" fmla="*/ 117 h 191"/>
                  <a:gd name="T18" fmla="*/ 180 w 190"/>
                  <a:gd name="T19" fmla="*/ 137 h 191"/>
                  <a:gd name="T20" fmla="*/ 169 w 190"/>
                  <a:gd name="T21" fmla="*/ 155 h 191"/>
                  <a:gd name="T22" fmla="*/ 154 w 190"/>
                  <a:gd name="T23" fmla="*/ 169 h 191"/>
                  <a:gd name="T24" fmla="*/ 136 w 190"/>
                  <a:gd name="T25" fmla="*/ 181 h 191"/>
                  <a:gd name="T26" fmla="*/ 116 w 190"/>
                  <a:gd name="T27" fmla="*/ 187 h 191"/>
                  <a:gd name="T28" fmla="*/ 95 w 190"/>
                  <a:gd name="T29" fmla="*/ 191 h 191"/>
                  <a:gd name="T30" fmla="*/ 73 w 190"/>
                  <a:gd name="T31" fmla="*/ 187 h 191"/>
                  <a:gd name="T32" fmla="*/ 52 w 190"/>
                  <a:gd name="T33" fmla="*/ 181 h 191"/>
                  <a:gd name="T34" fmla="*/ 34 w 190"/>
                  <a:gd name="T35" fmla="*/ 169 h 191"/>
                  <a:gd name="T36" fmla="*/ 20 w 190"/>
                  <a:gd name="T37" fmla="*/ 155 h 191"/>
                  <a:gd name="T38" fmla="*/ 9 w 190"/>
                  <a:gd name="T39" fmla="*/ 137 h 191"/>
                  <a:gd name="T40" fmla="*/ 2 w 190"/>
                  <a:gd name="T41" fmla="*/ 117 h 191"/>
                  <a:gd name="T42" fmla="*/ 0 w 190"/>
                  <a:gd name="T43" fmla="*/ 96 h 191"/>
                  <a:gd name="T44" fmla="*/ 2 w 190"/>
                  <a:gd name="T45" fmla="*/ 73 h 191"/>
                  <a:gd name="T46" fmla="*/ 9 w 190"/>
                  <a:gd name="T47" fmla="*/ 53 h 191"/>
                  <a:gd name="T48" fmla="*/ 20 w 190"/>
                  <a:gd name="T49" fmla="*/ 35 h 191"/>
                  <a:gd name="T50" fmla="*/ 34 w 190"/>
                  <a:gd name="T51" fmla="*/ 21 h 191"/>
                  <a:gd name="T52" fmla="*/ 52 w 190"/>
                  <a:gd name="T53" fmla="*/ 10 h 191"/>
                  <a:gd name="T54" fmla="*/ 73 w 190"/>
                  <a:gd name="T55" fmla="*/ 3 h 191"/>
                  <a:gd name="T56" fmla="*/ 95 w 190"/>
                  <a:gd name="T57" fmla="*/ 0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0" h="191">
                    <a:moveTo>
                      <a:pt x="95" y="0"/>
                    </a:moveTo>
                    <a:lnTo>
                      <a:pt x="116" y="3"/>
                    </a:lnTo>
                    <a:lnTo>
                      <a:pt x="136" y="10"/>
                    </a:lnTo>
                    <a:lnTo>
                      <a:pt x="154" y="21"/>
                    </a:lnTo>
                    <a:lnTo>
                      <a:pt x="169" y="35"/>
                    </a:lnTo>
                    <a:lnTo>
                      <a:pt x="180" y="53"/>
                    </a:lnTo>
                    <a:lnTo>
                      <a:pt x="187" y="73"/>
                    </a:lnTo>
                    <a:lnTo>
                      <a:pt x="190" y="96"/>
                    </a:lnTo>
                    <a:lnTo>
                      <a:pt x="187" y="117"/>
                    </a:lnTo>
                    <a:lnTo>
                      <a:pt x="180" y="137"/>
                    </a:lnTo>
                    <a:lnTo>
                      <a:pt x="169" y="155"/>
                    </a:lnTo>
                    <a:lnTo>
                      <a:pt x="154" y="169"/>
                    </a:lnTo>
                    <a:lnTo>
                      <a:pt x="136" y="181"/>
                    </a:lnTo>
                    <a:lnTo>
                      <a:pt x="116" y="187"/>
                    </a:lnTo>
                    <a:lnTo>
                      <a:pt x="95" y="191"/>
                    </a:lnTo>
                    <a:lnTo>
                      <a:pt x="73" y="187"/>
                    </a:lnTo>
                    <a:lnTo>
                      <a:pt x="52" y="181"/>
                    </a:lnTo>
                    <a:lnTo>
                      <a:pt x="34" y="169"/>
                    </a:lnTo>
                    <a:lnTo>
                      <a:pt x="20" y="155"/>
                    </a:lnTo>
                    <a:lnTo>
                      <a:pt x="9" y="137"/>
                    </a:lnTo>
                    <a:lnTo>
                      <a:pt x="2" y="117"/>
                    </a:lnTo>
                    <a:lnTo>
                      <a:pt x="0" y="96"/>
                    </a:lnTo>
                    <a:lnTo>
                      <a:pt x="2" y="73"/>
                    </a:lnTo>
                    <a:lnTo>
                      <a:pt x="9" y="53"/>
                    </a:lnTo>
                    <a:lnTo>
                      <a:pt x="20" y="35"/>
                    </a:lnTo>
                    <a:lnTo>
                      <a:pt x="34" y="21"/>
                    </a:lnTo>
                    <a:lnTo>
                      <a:pt x="52" y="10"/>
                    </a:lnTo>
                    <a:lnTo>
                      <a:pt x="73" y="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14">
                <a:extLst>
                  <a:ext uri="{FF2B5EF4-FFF2-40B4-BE49-F238E27FC236}">
                    <a16:creationId xmlns:a16="http://schemas.microsoft.com/office/drawing/2014/main" id="{CDAF1F3C-2DD0-D444-A277-070A8F8AA9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41310" y="3219418"/>
                <a:ext cx="65228" cy="64042"/>
              </a:xfrm>
              <a:custGeom>
                <a:avLst/>
                <a:gdLst>
                  <a:gd name="T0" fmla="*/ 95 w 190"/>
                  <a:gd name="T1" fmla="*/ 0 h 191"/>
                  <a:gd name="T2" fmla="*/ 117 w 190"/>
                  <a:gd name="T3" fmla="*/ 3 h 191"/>
                  <a:gd name="T4" fmla="*/ 136 w 190"/>
                  <a:gd name="T5" fmla="*/ 10 h 191"/>
                  <a:gd name="T6" fmla="*/ 154 w 190"/>
                  <a:gd name="T7" fmla="*/ 21 h 191"/>
                  <a:gd name="T8" fmla="*/ 169 w 190"/>
                  <a:gd name="T9" fmla="*/ 36 h 191"/>
                  <a:gd name="T10" fmla="*/ 181 w 190"/>
                  <a:gd name="T11" fmla="*/ 54 h 191"/>
                  <a:gd name="T12" fmla="*/ 188 w 190"/>
                  <a:gd name="T13" fmla="*/ 74 h 191"/>
                  <a:gd name="T14" fmla="*/ 190 w 190"/>
                  <a:gd name="T15" fmla="*/ 95 h 191"/>
                  <a:gd name="T16" fmla="*/ 188 w 190"/>
                  <a:gd name="T17" fmla="*/ 118 h 191"/>
                  <a:gd name="T18" fmla="*/ 181 w 190"/>
                  <a:gd name="T19" fmla="*/ 138 h 191"/>
                  <a:gd name="T20" fmla="*/ 169 w 190"/>
                  <a:gd name="T21" fmla="*/ 156 h 191"/>
                  <a:gd name="T22" fmla="*/ 154 w 190"/>
                  <a:gd name="T23" fmla="*/ 170 h 191"/>
                  <a:gd name="T24" fmla="*/ 136 w 190"/>
                  <a:gd name="T25" fmla="*/ 181 h 191"/>
                  <a:gd name="T26" fmla="*/ 117 w 190"/>
                  <a:gd name="T27" fmla="*/ 188 h 191"/>
                  <a:gd name="T28" fmla="*/ 95 w 190"/>
                  <a:gd name="T29" fmla="*/ 191 h 191"/>
                  <a:gd name="T30" fmla="*/ 73 w 190"/>
                  <a:gd name="T31" fmla="*/ 188 h 191"/>
                  <a:gd name="T32" fmla="*/ 53 w 190"/>
                  <a:gd name="T33" fmla="*/ 181 h 191"/>
                  <a:gd name="T34" fmla="*/ 36 w 190"/>
                  <a:gd name="T35" fmla="*/ 170 h 191"/>
                  <a:gd name="T36" fmla="*/ 21 w 190"/>
                  <a:gd name="T37" fmla="*/ 156 h 191"/>
                  <a:gd name="T38" fmla="*/ 10 w 190"/>
                  <a:gd name="T39" fmla="*/ 138 h 191"/>
                  <a:gd name="T40" fmla="*/ 2 w 190"/>
                  <a:gd name="T41" fmla="*/ 118 h 191"/>
                  <a:gd name="T42" fmla="*/ 0 w 190"/>
                  <a:gd name="T43" fmla="*/ 95 h 191"/>
                  <a:gd name="T44" fmla="*/ 2 w 190"/>
                  <a:gd name="T45" fmla="*/ 74 h 191"/>
                  <a:gd name="T46" fmla="*/ 10 w 190"/>
                  <a:gd name="T47" fmla="*/ 54 h 191"/>
                  <a:gd name="T48" fmla="*/ 21 w 190"/>
                  <a:gd name="T49" fmla="*/ 36 h 191"/>
                  <a:gd name="T50" fmla="*/ 36 w 190"/>
                  <a:gd name="T51" fmla="*/ 21 h 191"/>
                  <a:gd name="T52" fmla="*/ 53 w 190"/>
                  <a:gd name="T53" fmla="*/ 10 h 191"/>
                  <a:gd name="T54" fmla="*/ 73 w 190"/>
                  <a:gd name="T55" fmla="*/ 3 h 191"/>
                  <a:gd name="T56" fmla="*/ 95 w 190"/>
                  <a:gd name="T57" fmla="*/ 0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0" h="191">
                    <a:moveTo>
                      <a:pt x="95" y="0"/>
                    </a:moveTo>
                    <a:lnTo>
                      <a:pt x="117" y="3"/>
                    </a:lnTo>
                    <a:lnTo>
                      <a:pt x="136" y="10"/>
                    </a:lnTo>
                    <a:lnTo>
                      <a:pt x="154" y="21"/>
                    </a:lnTo>
                    <a:lnTo>
                      <a:pt x="169" y="36"/>
                    </a:lnTo>
                    <a:lnTo>
                      <a:pt x="181" y="54"/>
                    </a:lnTo>
                    <a:lnTo>
                      <a:pt x="188" y="74"/>
                    </a:lnTo>
                    <a:lnTo>
                      <a:pt x="190" y="95"/>
                    </a:lnTo>
                    <a:lnTo>
                      <a:pt x="188" y="118"/>
                    </a:lnTo>
                    <a:lnTo>
                      <a:pt x="181" y="138"/>
                    </a:lnTo>
                    <a:lnTo>
                      <a:pt x="169" y="156"/>
                    </a:lnTo>
                    <a:lnTo>
                      <a:pt x="154" y="170"/>
                    </a:lnTo>
                    <a:lnTo>
                      <a:pt x="136" y="181"/>
                    </a:lnTo>
                    <a:lnTo>
                      <a:pt x="117" y="188"/>
                    </a:lnTo>
                    <a:lnTo>
                      <a:pt x="95" y="191"/>
                    </a:lnTo>
                    <a:lnTo>
                      <a:pt x="73" y="188"/>
                    </a:lnTo>
                    <a:lnTo>
                      <a:pt x="53" y="181"/>
                    </a:lnTo>
                    <a:lnTo>
                      <a:pt x="36" y="170"/>
                    </a:lnTo>
                    <a:lnTo>
                      <a:pt x="21" y="156"/>
                    </a:lnTo>
                    <a:lnTo>
                      <a:pt x="10" y="138"/>
                    </a:lnTo>
                    <a:lnTo>
                      <a:pt x="2" y="118"/>
                    </a:lnTo>
                    <a:lnTo>
                      <a:pt x="0" y="95"/>
                    </a:lnTo>
                    <a:lnTo>
                      <a:pt x="2" y="74"/>
                    </a:lnTo>
                    <a:lnTo>
                      <a:pt x="10" y="54"/>
                    </a:lnTo>
                    <a:lnTo>
                      <a:pt x="21" y="36"/>
                    </a:lnTo>
                    <a:lnTo>
                      <a:pt x="36" y="21"/>
                    </a:lnTo>
                    <a:lnTo>
                      <a:pt x="53" y="10"/>
                    </a:lnTo>
                    <a:lnTo>
                      <a:pt x="73" y="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15">
                <a:extLst>
                  <a:ext uri="{FF2B5EF4-FFF2-40B4-BE49-F238E27FC236}">
                    <a16:creationId xmlns:a16="http://schemas.microsoft.com/office/drawing/2014/main" id="{2BD75CBF-EBD1-D842-9F53-CDB57CAD4D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5706" y="3272876"/>
                <a:ext cx="64042" cy="64042"/>
              </a:xfrm>
              <a:custGeom>
                <a:avLst/>
                <a:gdLst>
                  <a:gd name="T0" fmla="*/ 95 w 190"/>
                  <a:gd name="T1" fmla="*/ 0 h 190"/>
                  <a:gd name="T2" fmla="*/ 117 w 190"/>
                  <a:gd name="T3" fmla="*/ 2 h 190"/>
                  <a:gd name="T4" fmla="*/ 137 w 190"/>
                  <a:gd name="T5" fmla="*/ 9 h 190"/>
                  <a:gd name="T6" fmla="*/ 154 w 190"/>
                  <a:gd name="T7" fmla="*/ 21 h 190"/>
                  <a:gd name="T8" fmla="*/ 169 w 190"/>
                  <a:gd name="T9" fmla="*/ 36 h 190"/>
                  <a:gd name="T10" fmla="*/ 180 w 190"/>
                  <a:gd name="T11" fmla="*/ 52 h 190"/>
                  <a:gd name="T12" fmla="*/ 188 w 190"/>
                  <a:gd name="T13" fmla="*/ 73 h 190"/>
                  <a:gd name="T14" fmla="*/ 190 w 190"/>
                  <a:gd name="T15" fmla="*/ 95 h 190"/>
                  <a:gd name="T16" fmla="*/ 188 w 190"/>
                  <a:gd name="T17" fmla="*/ 116 h 190"/>
                  <a:gd name="T18" fmla="*/ 180 w 190"/>
                  <a:gd name="T19" fmla="*/ 136 h 190"/>
                  <a:gd name="T20" fmla="*/ 169 w 190"/>
                  <a:gd name="T21" fmla="*/ 154 h 190"/>
                  <a:gd name="T22" fmla="*/ 154 w 190"/>
                  <a:gd name="T23" fmla="*/ 169 h 190"/>
                  <a:gd name="T24" fmla="*/ 137 w 190"/>
                  <a:gd name="T25" fmla="*/ 180 h 190"/>
                  <a:gd name="T26" fmla="*/ 117 w 190"/>
                  <a:gd name="T27" fmla="*/ 188 h 190"/>
                  <a:gd name="T28" fmla="*/ 95 w 190"/>
                  <a:gd name="T29" fmla="*/ 190 h 190"/>
                  <a:gd name="T30" fmla="*/ 73 w 190"/>
                  <a:gd name="T31" fmla="*/ 188 h 190"/>
                  <a:gd name="T32" fmla="*/ 54 w 190"/>
                  <a:gd name="T33" fmla="*/ 180 h 190"/>
                  <a:gd name="T34" fmla="*/ 36 w 190"/>
                  <a:gd name="T35" fmla="*/ 169 h 190"/>
                  <a:gd name="T36" fmla="*/ 21 w 190"/>
                  <a:gd name="T37" fmla="*/ 154 h 190"/>
                  <a:gd name="T38" fmla="*/ 9 w 190"/>
                  <a:gd name="T39" fmla="*/ 136 h 190"/>
                  <a:gd name="T40" fmla="*/ 2 w 190"/>
                  <a:gd name="T41" fmla="*/ 116 h 190"/>
                  <a:gd name="T42" fmla="*/ 0 w 190"/>
                  <a:gd name="T43" fmla="*/ 95 h 190"/>
                  <a:gd name="T44" fmla="*/ 2 w 190"/>
                  <a:gd name="T45" fmla="*/ 73 h 190"/>
                  <a:gd name="T46" fmla="*/ 9 w 190"/>
                  <a:gd name="T47" fmla="*/ 52 h 190"/>
                  <a:gd name="T48" fmla="*/ 21 w 190"/>
                  <a:gd name="T49" fmla="*/ 36 h 190"/>
                  <a:gd name="T50" fmla="*/ 36 w 190"/>
                  <a:gd name="T51" fmla="*/ 21 h 190"/>
                  <a:gd name="T52" fmla="*/ 54 w 190"/>
                  <a:gd name="T53" fmla="*/ 9 h 190"/>
                  <a:gd name="T54" fmla="*/ 73 w 190"/>
                  <a:gd name="T55" fmla="*/ 2 h 190"/>
                  <a:gd name="T56" fmla="*/ 95 w 190"/>
                  <a:gd name="T57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0" h="190">
                    <a:moveTo>
                      <a:pt x="95" y="0"/>
                    </a:moveTo>
                    <a:lnTo>
                      <a:pt x="117" y="2"/>
                    </a:lnTo>
                    <a:lnTo>
                      <a:pt x="137" y="9"/>
                    </a:lnTo>
                    <a:lnTo>
                      <a:pt x="154" y="21"/>
                    </a:lnTo>
                    <a:lnTo>
                      <a:pt x="169" y="36"/>
                    </a:lnTo>
                    <a:lnTo>
                      <a:pt x="180" y="52"/>
                    </a:lnTo>
                    <a:lnTo>
                      <a:pt x="188" y="73"/>
                    </a:lnTo>
                    <a:lnTo>
                      <a:pt x="190" y="95"/>
                    </a:lnTo>
                    <a:lnTo>
                      <a:pt x="188" y="116"/>
                    </a:lnTo>
                    <a:lnTo>
                      <a:pt x="180" y="136"/>
                    </a:lnTo>
                    <a:lnTo>
                      <a:pt x="169" y="154"/>
                    </a:lnTo>
                    <a:lnTo>
                      <a:pt x="154" y="169"/>
                    </a:lnTo>
                    <a:lnTo>
                      <a:pt x="137" y="180"/>
                    </a:lnTo>
                    <a:lnTo>
                      <a:pt x="117" y="188"/>
                    </a:lnTo>
                    <a:lnTo>
                      <a:pt x="95" y="190"/>
                    </a:lnTo>
                    <a:lnTo>
                      <a:pt x="73" y="188"/>
                    </a:lnTo>
                    <a:lnTo>
                      <a:pt x="54" y="180"/>
                    </a:lnTo>
                    <a:lnTo>
                      <a:pt x="36" y="169"/>
                    </a:lnTo>
                    <a:lnTo>
                      <a:pt x="21" y="154"/>
                    </a:lnTo>
                    <a:lnTo>
                      <a:pt x="9" y="136"/>
                    </a:lnTo>
                    <a:lnTo>
                      <a:pt x="2" y="116"/>
                    </a:lnTo>
                    <a:lnTo>
                      <a:pt x="0" y="95"/>
                    </a:lnTo>
                    <a:lnTo>
                      <a:pt x="2" y="73"/>
                    </a:lnTo>
                    <a:lnTo>
                      <a:pt x="9" y="52"/>
                    </a:lnTo>
                    <a:lnTo>
                      <a:pt x="21" y="36"/>
                    </a:lnTo>
                    <a:lnTo>
                      <a:pt x="36" y="21"/>
                    </a:lnTo>
                    <a:lnTo>
                      <a:pt x="54" y="9"/>
                    </a:lnTo>
                    <a:lnTo>
                      <a:pt x="73" y="2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16">
                <a:extLst>
                  <a:ext uri="{FF2B5EF4-FFF2-40B4-BE49-F238E27FC236}">
                    <a16:creationId xmlns:a16="http://schemas.microsoft.com/office/drawing/2014/main" id="{DF57C4F6-E77F-AB4F-9481-CBDC5B7482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9063" y="3294771"/>
                <a:ext cx="42695" cy="42695"/>
              </a:xfrm>
              <a:custGeom>
                <a:avLst/>
                <a:gdLst>
                  <a:gd name="T0" fmla="*/ 63 w 124"/>
                  <a:gd name="T1" fmla="*/ 0 h 124"/>
                  <a:gd name="T2" fmla="*/ 82 w 124"/>
                  <a:gd name="T3" fmla="*/ 3 h 124"/>
                  <a:gd name="T4" fmla="*/ 99 w 124"/>
                  <a:gd name="T5" fmla="*/ 13 h 124"/>
                  <a:gd name="T6" fmla="*/ 112 w 124"/>
                  <a:gd name="T7" fmla="*/ 26 h 124"/>
                  <a:gd name="T8" fmla="*/ 121 w 124"/>
                  <a:gd name="T9" fmla="*/ 42 h 124"/>
                  <a:gd name="T10" fmla="*/ 124 w 124"/>
                  <a:gd name="T11" fmla="*/ 63 h 124"/>
                  <a:gd name="T12" fmla="*/ 121 w 124"/>
                  <a:gd name="T13" fmla="*/ 82 h 124"/>
                  <a:gd name="T14" fmla="*/ 112 w 124"/>
                  <a:gd name="T15" fmla="*/ 98 h 124"/>
                  <a:gd name="T16" fmla="*/ 99 w 124"/>
                  <a:gd name="T17" fmla="*/ 112 h 124"/>
                  <a:gd name="T18" fmla="*/ 82 w 124"/>
                  <a:gd name="T19" fmla="*/ 121 h 124"/>
                  <a:gd name="T20" fmla="*/ 63 w 124"/>
                  <a:gd name="T21" fmla="*/ 124 h 124"/>
                  <a:gd name="T22" fmla="*/ 43 w 124"/>
                  <a:gd name="T23" fmla="*/ 121 h 124"/>
                  <a:gd name="T24" fmla="*/ 26 w 124"/>
                  <a:gd name="T25" fmla="*/ 112 h 124"/>
                  <a:gd name="T26" fmla="*/ 13 w 124"/>
                  <a:gd name="T27" fmla="*/ 98 h 124"/>
                  <a:gd name="T28" fmla="*/ 4 w 124"/>
                  <a:gd name="T29" fmla="*/ 82 h 124"/>
                  <a:gd name="T30" fmla="*/ 0 w 124"/>
                  <a:gd name="T31" fmla="*/ 63 h 124"/>
                  <a:gd name="T32" fmla="*/ 4 w 124"/>
                  <a:gd name="T33" fmla="*/ 42 h 124"/>
                  <a:gd name="T34" fmla="*/ 13 w 124"/>
                  <a:gd name="T35" fmla="*/ 26 h 124"/>
                  <a:gd name="T36" fmla="*/ 26 w 124"/>
                  <a:gd name="T37" fmla="*/ 13 h 124"/>
                  <a:gd name="T38" fmla="*/ 43 w 124"/>
                  <a:gd name="T39" fmla="*/ 3 h 124"/>
                  <a:gd name="T40" fmla="*/ 63 w 124"/>
                  <a:gd name="T4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4" h="124">
                    <a:moveTo>
                      <a:pt x="63" y="0"/>
                    </a:moveTo>
                    <a:lnTo>
                      <a:pt x="82" y="3"/>
                    </a:lnTo>
                    <a:lnTo>
                      <a:pt x="99" y="13"/>
                    </a:lnTo>
                    <a:lnTo>
                      <a:pt x="112" y="26"/>
                    </a:lnTo>
                    <a:lnTo>
                      <a:pt x="121" y="42"/>
                    </a:lnTo>
                    <a:lnTo>
                      <a:pt x="124" y="63"/>
                    </a:lnTo>
                    <a:lnTo>
                      <a:pt x="121" y="82"/>
                    </a:lnTo>
                    <a:lnTo>
                      <a:pt x="112" y="98"/>
                    </a:lnTo>
                    <a:lnTo>
                      <a:pt x="99" y="112"/>
                    </a:lnTo>
                    <a:lnTo>
                      <a:pt x="82" y="121"/>
                    </a:lnTo>
                    <a:lnTo>
                      <a:pt x="63" y="124"/>
                    </a:lnTo>
                    <a:lnTo>
                      <a:pt x="43" y="121"/>
                    </a:lnTo>
                    <a:lnTo>
                      <a:pt x="26" y="112"/>
                    </a:lnTo>
                    <a:lnTo>
                      <a:pt x="13" y="98"/>
                    </a:lnTo>
                    <a:lnTo>
                      <a:pt x="4" y="82"/>
                    </a:lnTo>
                    <a:lnTo>
                      <a:pt x="0" y="63"/>
                    </a:lnTo>
                    <a:lnTo>
                      <a:pt x="4" y="42"/>
                    </a:lnTo>
                    <a:lnTo>
                      <a:pt x="13" y="26"/>
                    </a:lnTo>
                    <a:lnTo>
                      <a:pt x="26" y="13"/>
                    </a:lnTo>
                    <a:lnTo>
                      <a:pt x="43" y="3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8CF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17">
                <a:extLst>
                  <a:ext uri="{FF2B5EF4-FFF2-40B4-BE49-F238E27FC236}">
                    <a16:creationId xmlns:a16="http://schemas.microsoft.com/office/drawing/2014/main" id="{CF4E2FE9-DA3B-4A49-BCA4-936875D1BF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029" y="3229633"/>
                <a:ext cx="42695" cy="42695"/>
              </a:xfrm>
              <a:custGeom>
                <a:avLst/>
                <a:gdLst>
                  <a:gd name="T0" fmla="*/ 61 w 122"/>
                  <a:gd name="T1" fmla="*/ 0 h 124"/>
                  <a:gd name="T2" fmla="*/ 80 w 122"/>
                  <a:gd name="T3" fmla="*/ 3 h 124"/>
                  <a:gd name="T4" fmla="*/ 97 w 122"/>
                  <a:gd name="T5" fmla="*/ 12 h 124"/>
                  <a:gd name="T6" fmla="*/ 111 w 122"/>
                  <a:gd name="T7" fmla="*/ 25 h 124"/>
                  <a:gd name="T8" fmla="*/ 119 w 122"/>
                  <a:gd name="T9" fmla="*/ 42 h 124"/>
                  <a:gd name="T10" fmla="*/ 122 w 122"/>
                  <a:gd name="T11" fmla="*/ 61 h 124"/>
                  <a:gd name="T12" fmla="*/ 119 w 122"/>
                  <a:gd name="T13" fmla="*/ 81 h 124"/>
                  <a:gd name="T14" fmla="*/ 111 w 122"/>
                  <a:gd name="T15" fmla="*/ 98 h 124"/>
                  <a:gd name="T16" fmla="*/ 97 w 122"/>
                  <a:gd name="T17" fmla="*/ 112 h 124"/>
                  <a:gd name="T18" fmla="*/ 80 w 122"/>
                  <a:gd name="T19" fmla="*/ 120 h 124"/>
                  <a:gd name="T20" fmla="*/ 61 w 122"/>
                  <a:gd name="T21" fmla="*/ 124 h 124"/>
                  <a:gd name="T22" fmla="*/ 41 w 122"/>
                  <a:gd name="T23" fmla="*/ 120 h 124"/>
                  <a:gd name="T24" fmla="*/ 24 w 122"/>
                  <a:gd name="T25" fmla="*/ 112 h 124"/>
                  <a:gd name="T26" fmla="*/ 11 w 122"/>
                  <a:gd name="T27" fmla="*/ 98 h 124"/>
                  <a:gd name="T28" fmla="*/ 3 w 122"/>
                  <a:gd name="T29" fmla="*/ 81 h 124"/>
                  <a:gd name="T30" fmla="*/ 0 w 122"/>
                  <a:gd name="T31" fmla="*/ 61 h 124"/>
                  <a:gd name="T32" fmla="*/ 3 w 122"/>
                  <a:gd name="T33" fmla="*/ 42 h 124"/>
                  <a:gd name="T34" fmla="*/ 11 w 122"/>
                  <a:gd name="T35" fmla="*/ 25 h 124"/>
                  <a:gd name="T36" fmla="*/ 24 w 122"/>
                  <a:gd name="T37" fmla="*/ 12 h 124"/>
                  <a:gd name="T38" fmla="*/ 41 w 122"/>
                  <a:gd name="T39" fmla="*/ 3 h 124"/>
                  <a:gd name="T40" fmla="*/ 61 w 122"/>
                  <a:gd name="T4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2" h="124">
                    <a:moveTo>
                      <a:pt x="61" y="0"/>
                    </a:moveTo>
                    <a:lnTo>
                      <a:pt x="80" y="3"/>
                    </a:lnTo>
                    <a:lnTo>
                      <a:pt x="97" y="12"/>
                    </a:lnTo>
                    <a:lnTo>
                      <a:pt x="111" y="25"/>
                    </a:lnTo>
                    <a:lnTo>
                      <a:pt x="119" y="42"/>
                    </a:lnTo>
                    <a:lnTo>
                      <a:pt x="122" y="61"/>
                    </a:lnTo>
                    <a:lnTo>
                      <a:pt x="119" y="81"/>
                    </a:lnTo>
                    <a:lnTo>
                      <a:pt x="111" y="98"/>
                    </a:lnTo>
                    <a:lnTo>
                      <a:pt x="97" y="112"/>
                    </a:lnTo>
                    <a:lnTo>
                      <a:pt x="80" y="120"/>
                    </a:lnTo>
                    <a:lnTo>
                      <a:pt x="61" y="124"/>
                    </a:lnTo>
                    <a:lnTo>
                      <a:pt x="41" y="120"/>
                    </a:lnTo>
                    <a:lnTo>
                      <a:pt x="24" y="112"/>
                    </a:lnTo>
                    <a:lnTo>
                      <a:pt x="11" y="98"/>
                    </a:lnTo>
                    <a:lnTo>
                      <a:pt x="3" y="81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1" y="25"/>
                    </a:lnTo>
                    <a:lnTo>
                      <a:pt x="24" y="12"/>
                    </a:lnTo>
                    <a:lnTo>
                      <a:pt x="41" y="3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8CF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18">
                <a:extLst>
                  <a:ext uri="{FF2B5EF4-FFF2-40B4-BE49-F238E27FC236}">
                    <a16:creationId xmlns:a16="http://schemas.microsoft.com/office/drawing/2014/main" id="{2C47CFA1-7FAA-C040-B086-0439BA5EF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566" y="3283459"/>
                <a:ext cx="40323" cy="42695"/>
              </a:xfrm>
              <a:custGeom>
                <a:avLst/>
                <a:gdLst>
                  <a:gd name="T0" fmla="*/ 61 w 122"/>
                  <a:gd name="T1" fmla="*/ 0 h 123"/>
                  <a:gd name="T2" fmla="*/ 81 w 122"/>
                  <a:gd name="T3" fmla="*/ 4 h 123"/>
                  <a:gd name="T4" fmla="*/ 98 w 122"/>
                  <a:gd name="T5" fmla="*/ 12 h 123"/>
                  <a:gd name="T6" fmla="*/ 111 w 122"/>
                  <a:gd name="T7" fmla="*/ 25 h 123"/>
                  <a:gd name="T8" fmla="*/ 119 w 122"/>
                  <a:gd name="T9" fmla="*/ 42 h 123"/>
                  <a:gd name="T10" fmla="*/ 122 w 122"/>
                  <a:gd name="T11" fmla="*/ 62 h 123"/>
                  <a:gd name="T12" fmla="*/ 119 w 122"/>
                  <a:gd name="T13" fmla="*/ 81 h 123"/>
                  <a:gd name="T14" fmla="*/ 111 w 122"/>
                  <a:gd name="T15" fmla="*/ 98 h 123"/>
                  <a:gd name="T16" fmla="*/ 98 w 122"/>
                  <a:gd name="T17" fmla="*/ 111 h 123"/>
                  <a:gd name="T18" fmla="*/ 81 w 122"/>
                  <a:gd name="T19" fmla="*/ 120 h 123"/>
                  <a:gd name="T20" fmla="*/ 61 w 122"/>
                  <a:gd name="T21" fmla="*/ 123 h 123"/>
                  <a:gd name="T22" fmla="*/ 42 w 122"/>
                  <a:gd name="T23" fmla="*/ 120 h 123"/>
                  <a:gd name="T24" fmla="*/ 25 w 122"/>
                  <a:gd name="T25" fmla="*/ 111 h 123"/>
                  <a:gd name="T26" fmla="*/ 11 w 122"/>
                  <a:gd name="T27" fmla="*/ 98 h 123"/>
                  <a:gd name="T28" fmla="*/ 3 w 122"/>
                  <a:gd name="T29" fmla="*/ 81 h 123"/>
                  <a:gd name="T30" fmla="*/ 0 w 122"/>
                  <a:gd name="T31" fmla="*/ 62 h 123"/>
                  <a:gd name="T32" fmla="*/ 3 w 122"/>
                  <a:gd name="T33" fmla="*/ 42 h 123"/>
                  <a:gd name="T34" fmla="*/ 11 w 122"/>
                  <a:gd name="T35" fmla="*/ 25 h 123"/>
                  <a:gd name="T36" fmla="*/ 25 w 122"/>
                  <a:gd name="T37" fmla="*/ 12 h 123"/>
                  <a:gd name="T38" fmla="*/ 42 w 122"/>
                  <a:gd name="T39" fmla="*/ 4 h 123"/>
                  <a:gd name="T40" fmla="*/ 61 w 122"/>
                  <a:gd name="T41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2" h="123">
                    <a:moveTo>
                      <a:pt x="61" y="0"/>
                    </a:moveTo>
                    <a:lnTo>
                      <a:pt x="81" y="4"/>
                    </a:lnTo>
                    <a:lnTo>
                      <a:pt x="98" y="12"/>
                    </a:lnTo>
                    <a:lnTo>
                      <a:pt x="111" y="25"/>
                    </a:lnTo>
                    <a:lnTo>
                      <a:pt x="119" y="42"/>
                    </a:lnTo>
                    <a:lnTo>
                      <a:pt x="122" y="62"/>
                    </a:lnTo>
                    <a:lnTo>
                      <a:pt x="119" y="81"/>
                    </a:lnTo>
                    <a:lnTo>
                      <a:pt x="111" y="98"/>
                    </a:lnTo>
                    <a:lnTo>
                      <a:pt x="98" y="111"/>
                    </a:lnTo>
                    <a:lnTo>
                      <a:pt x="81" y="120"/>
                    </a:lnTo>
                    <a:lnTo>
                      <a:pt x="61" y="123"/>
                    </a:lnTo>
                    <a:lnTo>
                      <a:pt x="42" y="120"/>
                    </a:lnTo>
                    <a:lnTo>
                      <a:pt x="25" y="111"/>
                    </a:lnTo>
                    <a:lnTo>
                      <a:pt x="11" y="98"/>
                    </a:lnTo>
                    <a:lnTo>
                      <a:pt x="3" y="81"/>
                    </a:lnTo>
                    <a:lnTo>
                      <a:pt x="0" y="62"/>
                    </a:lnTo>
                    <a:lnTo>
                      <a:pt x="3" y="42"/>
                    </a:lnTo>
                    <a:lnTo>
                      <a:pt x="11" y="25"/>
                    </a:lnTo>
                    <a:lnTo>
                      <a:pt x="25" y="12"/>
                    </a:lnTo>
                    <a:lnTo>
                      <a:pt x="42" y="4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8CF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Rectangle 19">
                <a:extLst>
                  <a:ext uri="{FF2B5EF4-FFF2-40B4-BE49-F238E27FC236}">
                    <a16:creationId xmlns:a16="http://schemas.microsoft.com/office/drawing/2014/main" id="{EFD9FC0E-7007-AB42-BC1A-2EA026099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1762" y="3375278"/>
                <a:ext cx="91508" cy="9150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Rectangle 20">
                <a:extLst>
                  <a:ext uri="{FF2B5EF4-FFF2-40B4-BE49-F238E27FC236}">
                    <a16:creationId xmlns:a16="http://schemas.microsoft.com/office/drawing/2014/main" id="{8EAE0708-211A-8042-91C3-1618F6F5FC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3852" y="3375278"/>
                <a:ext cx="91508" cy="9150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Rectangle 21">
                <a:extLst>
                  <a:ext uri="{FF2B5EF4-FFF2-40B4-BE49-F238E27FC236}">
                    <a16:creationId xmlns:a16="http://schemas.microsoft.com/office/drawing/2014/main" id="{23EC01EA-D7B4-E74B-8BD8-D95BFDDC7A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4701" y="3396128"/>
                <a:ext cx="49811" cy="49811"/>
              </a:xfrm>
              <a:prstGeom prst="rect">
                <a:avLst/>
              </a:prstGeom>
              <a:solidFill>
                <a:srgbClr val="94E6E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Rectangle 22">
                <a:extLst>
                  <a:ext uri="{FF2B5EF4-FFF2-40B4-BE49-F238E27FC236}">
                    <a16:creationId xmlns:a16="http://schemas.microsoft.com/office/drawing/2014/main" id="{AC67EFE8-1F67-3A45-BEED-383B822210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77981" y="3375278"/>
                <a:ext cx="91508" cy="9150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Rectangle 23">
                <a:extLst>
                  <a:ext uri="{FF2B5EF4-FFF2-40B4-BE49-F238E27FC236}">
                    <a16:creationId xmlns:a16="http://schemas.microsoft.com/office/drawing/2014/main" id="{BFC26C17-051C-444C-A102-3AA23166B1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8498" y="3396128"/>
                <a:ext cx="50475" cy="49811"/>
              </a:xfrm>
              <a:prstGeom prst="rect">
                <a:avLst/>
              </a:prstGeom>
              <a:solidFill>
                <a:srgbClr val="007AC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Rectangle 24">
                <a:extLst>
                  <a:ext uri="{FF2B5EF4-FFF2-40B4-BE49-F238E27FC236}">
                    <a16:creationId xmlns:a16="http://schemas.microsoft.com/office/drawing/2014/main" id="{B8C17674-FCBD-5840-88DB-3A5E57FFF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10810" y="3375278"/>
                <a:ext cx="91508" cy="9150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Rectangle 25">
                <a:extLst>
                  <a:ext uri="{FF2B5EF4-FFF2-40B4-BE49-F238E27FC236}">
                    <a16:creationId xmlns:a16="http://schemas.microsoft.com/office/drawing/2014/main" id="{4734CEF7-0F75-9D41-B7EB-5870D1880E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2611" y="3396128"/>
                <a:ext cx="49811" cy="49811"/>
              </a:xfrm>
              <a:prstGeom prst="rect">
                <a:avLst/>
              </a:prstGeom>
              <a:solidFill>
                <a:srgbClr val="38BDF7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Rectangle 26">
                <a:extLst>
                  <a:ext uri="{FF2B5EF4-FFF2-40B4-BE49-F238E27FC236}">
                    <a16:creationId xmlns:a16="http://schemas.microsoft.com/office/drawing/2014/main" id="{DD188E53-1051-E14E-933C-08D65E9D1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31659" y="3397312"/>
                <a:ext cx="49811" cy="49811"/>
              </a:xfrm>
              <a:prstGeom prst="rect">
                <a:avLst/>
              </a:prstGeom>
              <a:solidFill>
                <a:srgbClr val="38BDF7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24" name="Title Text">
              <a:extLst>
                <a:ext uri="{FF2B5EF4-FFF2-40B4-BE49-F238E27FC236}">
                  <a16:creationId xmlns:a16="http://schemas.microsoft.com/office/drawing/2014/main" id="{3CFA329C-AE87-8249-86BA-7E1A68E720DF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2025795" y="586021"/>
              <a:ext cx="951358" cy="43114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/>
                <a:t>Story Map</a:t>
              </a:r>
            </a:p>
          </p:txBody>
        </p:sp>
      </p:grpSp>
      <p:grpSp>
        <p:nvGrpSpPr>
          <p:cNvPr id="152" name="Source Platform">
            <a:extLst>
              <a:ext uri="{FF2B5EF4-FFF2-40B4-BE49-F238E27FC236}">
                <a16:creationId xmlns:a16="http://schemas.microsoft.com/office/drawing/2014/main" id="{0C61966F-EA8A-4E42-9A3D-B72B89CC0AFE}"/>
              </a:ext>
            </a:extLst>
          </p:cNvPr>
          <p:cNvGrpSpPr/>
          <p:nvPr/>
        </p:nvGrpSpPr>
        <p:grpSpPr>
          <a:xfrm>
            <a:off x="1307425" y="2433930"/>
            <a:ext cx="3677227" cy="2861174"/>
            <a:chOff x="2948710" y="2731897"/>
            <a:chExt cx="3059403" cy="2317997"/>
          </a:xfrm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D5393E9B-5402-0B4A-BD91-00F844AD52A0}"/>
                </a:ext>
              </a:extLst>
            </p:cNvPr>
            <p:cNvGrpSpPr/>
            <p:nvPr/>
          </p:nvGrpSpPr>
          <p:grpSpPr>
            <a:xfrm>
              <a:off x="3214246" y="2866819"/>
              <a:ext cx="2662572" cy="2183075"/>
              <a:chOff x="4016576" y="3824997"/>
              <a:chExt cx="2173213" cy="1781843"/>
            </a:xfrm>
          </p:grpSpPr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F1D5EB82-B853-8B44-9A33-6D45D3BF2DA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5329028" y="4431865"/>
                <a:ext cx="190716" cy="261424"/>
              </a:xfrm>
              <a:prstGeom prst="line">
                <a:avLst/>
              </a:prstGeom>
              <a:ln w="38100">
                <a:gradFill>
                  <a:gsLst>
                    <a:gs pos="0">
                      <a:srgbClr val="00B0F0">
                        <a:alpha val="0"/>
                        <a:lumMod val="0"/>
                        <a:lumOff val="100000"/>
                      </a:srgbClr>
                    </a:gs>
                    <a:gs pos="100000">
                      <a:srgbClr val="00B0F0">
                        <a:lumMod val="70000"/>
                        <a:lumOff val="30000"/>
                      </a:srgbClr>
                    </a:gs>
                  </a:gsLst>
                  <a:lin ang="5400000" scaled="1"/>
                </a:gradFill>
                <a:headEnd type="none" w="med" len="med"/>
                <a:tailEnd type="none" w="med" len="med"/>
              </a:ln>
              <a:effectLst>
                <a:outerShdw blurRad="25400" algn="ctr" rotWithShape="0">
                  <a:schemeClr val="tx1">
                    <a:alpha val="44000"/>
                  </a:schemeClr>
                </a:outerShdw>
              </a:effectLst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A7DCB79E-12A6-574C-9469-C2ADAC929570}"/>
                  </a:ext>
                </a:extLst>
              </p:cNvPr>
              <p:cNvCxnSpPr>
                <a:cxnSpLocks/>
                <a:stCxn id="174" idx="2"/>
              </p:cNvCxnSpPr>
              <p:nvPr/>
            </p:nvCxnSpPr>
            <p:spPr bwMode="auto">
              <a:xfrm>
                <a:off x="5081248" y="4206780"/>
                <a:ext cx="0" cy="282309"/>
              </a:xfrm>
              <a:prstGeom prst="line">
                <a:avLst/>
              </a:prstGeom>
              <a:ln w="38100">
                <a:gradFill>
                  <a:gsLst>
                    <a:gs pos="0">
                      <a:srgbClr val="00B0F0">
                        <a:alpha val="0"/>
                        <a:lumMod val="0"/>
                        <a:lumOff val="100000"/>
                      </a:srgbClr>
                    </a:gs>
                    <a:gs pos="100000">
                      <a:srgbClr val="00B0F0">
                        <a:lumMod val="70000"/>
                        <a:lumOff val="30000"/>
                      </a:srgbClr>
                    </a:gs>
                  </a:gsLst>
                  <a:lin ang="5400000" scaled="1"/>
                </a:gradFill>
                <a:headEnd type="none" w="med" len="med"/>
                <a:tailEnd type="none" w="med" len="med"/>
              </a:ln>
              <a:effectLst>
                <a:outerShdw blurRad="25400" algn="ctr" rotWithShape="0">
                  <a:schemeClr val="tx1">
                    <a:alpha val="44000"/>
                  </a:schemeClr>
                </a:outerShdw>
              </a:effectLst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B906967D-639D-894E-ACB9-189F97358D8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5429360" y="4663214"/>
                <a:ext cx="461198" cy="264542"/>
              </a:xfrm>
              <a:prstGeom prst="line">
                <a:avLst/>
              </a:prstGeom>
              <a:ln w="38100">
                <a:gradFill>
                  <a:gsLst>
                    <a:gs pos="0">
                      <a:srgbClr val="00B0F0">
                        <a:alpha val="0"/>
                        <a:lumMod val="0"/>
                        <a:lumOff val="100000"/>
                      </a:srgbClr>
                    </a:gs>
                    <a:gs pos="100000">
                      <a:srgbClr val="00B0F0">
                        <a:lumMod val="70000"/>
                        <a:lumOff val="30000"/>
                      </a:srgbClr>
                    </a:gs>
                  </a:gsLst>
                  <a:lin ang="1800000" scaled="0"/>
                </a:gradFill>
                <a:headEnd type="none" w="med" len="med"/>
                <a:tailEnd type="none" w="med" len="med"/>
              </a:ln>
              <a:effectLst>
                <a:outerShdw blurRad="25400" algn="ctr" rotWithShape="0">
                  <a:schemeClr val="tx1">
                    <a:alpha val="44000"/>
                  </a:schemeClr>
                </a:outerShdw>
              </a:effectLst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pic>
            <p:nvPicPr>
              <p:cNvPr id="160" name="Picture 159">
                <a:extLst>
                  <a:ext uri="{FF2B5EF4-FFF2-40B4-BE49-F238E27FC236}">
                    <a16:creationId xmlns:a16="http://schemas.microsoft.com/office/drawing/2014/main" id="{B349FB1E-204E-844E-82AF-23088FA3B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16576" y="4180376"/>
                <a:ext cx="1968466" cy="1426464"/>
              </a:xfrm>
              <a:prstGeom prst="rect">
                <a:avLst/>
              </a:prstGeom>
            </p:spPr>
          </p:pic>
          <p:pic>
            <p:nvPicPr>
              <p:cNvPr id="161" name="Picture 160">
                <a:extLst>
                  <a:ext uri="{FF2B5EF4-FFF2-40B4-BE49-F238E27FC236}">
                    <a16:creationId xmlns:a16="http://schemas.microsoft.com/office/drawing/2014/main" id="{BB227813-1317-4E45-89CB-9E67D8B1CD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36745" y="4789674"/>
                <a:ext cx="372182" cy="393192"/>
              </a:xfrm>
              <a:prstGeom prst="rect">
                <a:avLst/>
              </a:prstGeom>
            </p:spPr>
          </p:pic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31AD8EC6-6EC2-734E-957B-9ABDFBECA4A0}"/>
                  </a:ext>
                </a:extLst>
              </p:cNvPr>
              <p:cNvGrpSpPr/>
              <p:nvPr/>
            </p:nvGrpSpPr>
            <p:grpSpPr>
              <a:xfrm>
                <a:off x="5504817" y="4084474"/>
                <a:ext cx="221060" cy="381783"/>
                <a:chOff x="5504817" y="4084474"/>
                <a:chExt cx="221060" cy="381783"/>
              </a:xfrm>
            </p:grpSpPr>
            <p:sp useBgFill="1">
              <p:nvSpPr>
                <p:cNvPr id="177" name="Rectangle 176">
                  <a:extLst>
                    <a:ext uri="{FF2B5EF4-FFF2-40B4-BE49-F238E27FC236}">
                      <a16:creationId xmlns:a16="http://schemas.microsoft.com/office/drawing/2014/main" id="{295CF703-5C4C-5643-BE26-777740EB66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>
                  <a:off x="5517752" y="4097345"/>
                  <a:ext cx="194395" cy="35705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178" name="Picture 177">
                  <a:extLst>
                    <a:ext uri="{FF2B5EF4-FFF2-40B4-BE49-F238E27FC236}">
                      <a16:creationId xmlns:a16="http://schemas.microsoft.com/office/drawing/2014/main" id="{C05CAEA0-A100-DC46-A984-03ED89C202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lum bright="8000"/>
                </a:blip>
                <a:stretch>
                  <a:fillRect/>
                </a:stretch>
              </p:blipFill>
              <p:spPr>
                <a:xfrm>
                  <a:off x="5504817" y="4084474"/>
                  <a:ext cx="221060" cy="381783"/>
                </a:xfrm>
                <a:prstGeom prst="rect">
                  <a:avLst/>
                </a:prstGeom>
              </p:spPr>
            </p:pic>
          </p:grp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1E3A8C09-1A6D-D94D-8088-5B6200658569}"/>
                  </a:ext>
                </a:extLst>
              </p:cNvPr>
              <p:cNvGrpSpPr/>
              <p:nvPr/>
            </p:nvGrpSpPr>
            <p:grpSpPr>
              <a:xfrm>
                <a:off x="4833468" y="3824997"/>
                <a:ext cx="495560" cy="381783"/>
                <a:chOff x="4833468" y="3824997"/>
                <a:chExt cx="495560" cy="381783"/>
              </a:xfrm>
            </p:grpSpPr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F0EC4780-2443-F84E-A50B-76CC1D5828F1}"/>
                    </a:ext>
                  </a:extLst>
                </p:cNvPr>
                <p:cNvGrpSpPr/>
                <p:nvPr/>
              </p:nvGrpSpPr>
              <p:grpSpPr>
                <a:xfrm>
                  <a:off x="4950466" y="3869578"/>
                  <a:ext cx="365571" cy="327003"/>
                  <a:chOff x="9392024" y="626374"/>
                  <a:chExt cx="760384" cy="727065"/>
                </a:xfrm>
              </p:grpSpPr>
              <p:sp useBgFill="1">
                <p:nvSpPr>
                  <p:cNvPr id="175" name="Rectangle 174">
                    <a:extLst>
                      <a:ext uri="{FF2B5EF4-FFF2-40B4-BE49-F238E27FC236}">
                        <a16:creationId xmlns:a16="http://schemas.microsoft.com/office/drawing/2014/main" id="{F2C9BC5B-6DEA-114A-AFF1-64BB797EAB4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9392024" y="875656"/>
                    <a:ext cx="581298" cy="477783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  <p:sp useBgFill="1">
                <p:nvSpPr>
                  <p:cNvPr id="176" name="Rectangle 175">
                    <a:extLst>
                      <a:ext uri="{FF2B5EF4-FFF2-40B4-BE49-F238E27FC236}">
                        <a16:creationId xmlns:a16="http://schemas.microsoft.com/office/drawing/2014/main" id="{19A31322-A27C-D945-B836-2782FEA7FE6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9571111" y="626374"/>
                    <a:ext cx="581297" cy="477784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</p:grpSp>
            <p:pic>
              <p:nvPicPr>
                <p:cNvPr id="174" name="Picture 173">
                  <a:extLst>
                    <a:ext uri="{FF2B5EF4-FFF2-40B4-BE49-F238E27FC236}">
                      <a16:creationId xmlns:a16="http://schemas.microsoft.com/office/drawing/2014/main" id="{38ED998C-22AE-B545-BFE0-7EE845C746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lum bright="10000"/>
                </a:blip>
                <a:stretch>
                  <a:fillRect/>
                </a:stretch>
              </p:blipFill>
              <p:spPr>
                <a:xfrm>
                  <a:off x="4833468" y="3824997"/>
                  <a:ext cx="495560" cy="381783"/>
                </a:xfrm>
                <a:prstGeom prst="rect">
                  <a:avLst/>
                </a:prstGeom>
              </p:spPr>
            </p:pic>
          </p:grp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F1C706C-E3DF-9447-B6C7-81B08E8B2F46}"/>
                  </a:ext>
                </a:extLst>
              </p:cNvPr>
              <p:cNvGrpSpPr/>
              <p:nvPr/>
            </p:nvGrpSpPr>
            <p:grpSpPr>
              <a:xfrm>
                <a:off x="4104466" y="4349053"/>
                <a:ext cx="653954" cy="513821"/>
                <a:chOff x="1059578" y="4279640"/>
                <a:chExt cx="779734" cy="612648"/>
              </a:xfrm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F03710F6-EF02-EA44-8B2E-0E042E4CEB5A}"/>
                    </a:ext>
                  </a:extLst>
                </p:cNvPr>
                <p:cNvGrpSpPr/>
                <p:nvPr/>
              </p:nvGrpSpPr>
              <p:grpSpPr>
                <a:xfrm>
                  <a:off x="1078585" y="4306155"/>
                  <a:ext cx="737169" cy="580340"/>
                  <a:chOff x="1078585" y="4306155"/>
                  <a:chExt cx="737169" cy="580340"/>
                </a:xfrm>
              </p:grpSpPr>
              <p:sp>
                <p:nvSpPr>
                  <p:cNvPr id="169" name="Rectangle 168">
                    <a:extLst>
                      <a:ext uri="{FF2B5EF4-FFF2-40B4-BE49-F238E27FC236}">
                        <a16:creationId xmlns:a16="http://schemas.microsoft.com/office/drawing/2014/main" id="{C10506DF-52D6-774E-BFD3-E24913A32D3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1357212" y="4790238"/>
                    <a:ext cx="438752" cy="9625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006DAD">
                          <a:alpha val="0"/>
                          <a:lumMod val="89000"/>
                        </a:srgbClr>
                      </a:gs>
                      <a:gs pos="50000">
                        <a:srgbClr val="006DAD">
                          <a:alpha val="64706"/>
                          <a:lumMod val="89000"/>
                        </a:srgbClr>
                      </a:gs>
                      <a:gs pos="99000">
                        <a:srgbClr val="315D82">
                          <a:alpha val="0"/>
                          <a:lumMod val="71000"/>
                        </a:srgbClr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n w="6350" cap="flat" cmpd="sng" algn="ctr">
                    <a:noFill/>
                    <a:prstDash val="solid"/>
                    <a:round/>
                    <a:headEnd type="none" w="med" len="med"/>
                    <a:tailEnd type="triangle" w="med" len="sm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defTabSz="9144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1400" b="1" kern="0" dirty="0">
                      <a:ln w="76200" cmpd="sng">
                        <a:solidFill>
                          <a:prstClr val="white"/>
                        </a:solidFill>
                      </a:ln>
                      <a:solidFill>
                        <a:srgbClr val="000000"/>
                      </a:solidFill>
                      <a:latin typeface="Arial" charset="0"/>
                      <a:ea typeface="ＭＳ Ｐゴシック" pitchFamily="16" charset="-128"/>
                    </a:endParaRPr>
                  </a:p>
                </p:txBody>
              </p:sp>
              <p:grpSp>
                <p:nvGrpSpPr>
                  <p:cNvPr id="170" name="Group 169">
                    <a:extLst>
                      <a:ext uri="{FF2B5EF4-FFF2-40B4-BE49-F238E27FC236}">
                        <a16:creationId xmlns:a16="http://schemas.microsoft.com/office/drawing/2014/main" id="{D90A8073-C24A-1649-8A71-EA57D08C189A}"/>
                      </a:ext>
                    </a:extLst>
                  </p:cNvPr>
                  <p:cNvGrpSpPr/>
                  <p:nvPr/>
                </p:nvGrpSpPr>
                <p:grpSpPr>
                  <a:xfrm>
                    <a:off x="1078585" y="4306155"/>
                    <a:ext cx="737169" cy="561491"/>
                    <a:chOff x="1078585" y="4306155"/>
                    <a:chExt cx="737169" cy="561491"/>
                  </a:xfrm>
                </p:grpSpPr>
                <p:sp useBgFill="1">
                  <p:nvSpPr>
                    <p:cNvPr id="171" name="Rectangle 170">
                      <a:extLst>
                        <a:ext uri="{FF2B5EF4-FFF2-40B4-BE49-F238E27FC236}">
                          <a16:creationId xmlns:a16="http://schemas.microsoft.com/office/drawing/2014/main" id="{B7F58207-7428-EE4E-928A-6C806FD9D79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rot="10800000">
                      <a:off x="1377950" y="4784444"/>
                      <a:ext cx="146654" cy="83202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dirty="0"/>
                    </a:p>
                  </p:txBody>
                </p:sp>
                <p:sp useBgFill="1">
                  <p:nvSpPr>
                    <p:cNvPr id="172" name="Rectangle 171">
                      <a:extLst>
                        <a:ext uri="{FF2B5EF4-FFF2-40B4-BE49-F238E27FC236}">
                          <a16:creationId xmlns:a16="http://schemas.microsoft.com/office/drawing/2014/main" id="{B752ABCC-34D4-B745-AF9D-80AD4C993CB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rot="10800000">
                      <a:off x="1078585" y="4306155"/>
                      <a:ext cx="737169" cy="478289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  <p:pic>
              <p:nvPicPr>
                <p:cNvPr id="168" name="Graphic 167">
                  <a:extLst>
                    <a:ext uri="{FF2B5EF4-FFF2-40B4-BE49-F238E27FC236}">
                      <a16:creationId xmlns:a16="http://schemas.microsoft.com/office/drawing/2014/main" id="{A44AB1E6-EC98-624E-BCB4-EBFBA6C487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alphaModFix/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59578" y="4279640"/>
                  <a:ext cx="779734" cy="612648"/>
                </a:xfrm>
                <a:prstGeom prst="rect">
                  <a:avLst/>
                </a:prstGeom>
              </p:spPr>
            </p:pic>
          </p:grpSp>
          <p:pic>
            <p:nvPicPr>
              <p:cNvPr id="165" name="Picture 164">
                <a:extLst>
                  <a:ext uri="{FF2B5EF4-FFF2-40B4-BE49-F238E27FC236}">
                    <a16:creationId xmlns:a16="http://schemas.microsoft.com/office/drawing/2014/main" id="{9A2ED46F-10E6-B848-A81B-90227ACC89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lum bright="6000"/>
              </a:blip>
              <a:stretch>
                <a:fillRect/>
              </a:stretch>
            </p:blipFill>
            <p:spPr>
              <a:xfrm>
                <a:off x="5845885" y="4491509"/>
                <a:ext cx="343904" cy="250112"/>
              </a:xfrm>
              <a:prstGeom prst="rect">
                <a:avLst/>
              </a:prstGeom>
            </p:spPr>
          </p:pic>
          <p:pic>
            <p:nvPicPr>
              <p:cNvPr id="166" name="Picture 165">
                <a:extLst>
                  <a:ext uri="{FF2B5EF4-FFF2-40B4-BE49-F238E27FC236}">
                    <a16:creationId xmlns:a16="http://schemas.microsoft.com/office/drawing/2014/main" id="{9875F7D6-1735-C542-BE76-9A83C2738F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819650" y="4752975"/>
                <a:ext cx="723044" cy="805727"/>
              </a:xfrm>
              <a:prstGeom prst="rect">
                <a:avLst/>
              </a:prstGeom>
            </p:spPr>
          </p:pic>
        </p:grpSp>
        <p:sp>
          <p:nvSpPr>
            <p:cNvPr id="154" name="Content Placeholder 10">
              <a:extLst>
                <a:ext uri="{FF2B5EF4-FFF2-40B4-BE49-F238E27FC236}">
                  <a16:creationId xmlns:a16="http://schemas.microsoft.com/office/drawing/2014/main" id="{D693680F-C722-2442-A5E8-23904BD6E1BB}"/>
                </a:ext>
              </a:extLst>
            </p:cNvPr>
            <p:cNvSpPr txBox="1">
              <a:spLocks/>
            </p:cNvSpPr>
            <p:nvPr/>
          </p:nvSpPr>
          <p:spPr>
            <a:xfrm>
              <a:off x="4882728" y="2731897"/>
              <a:ext cx="589551" cy="245551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176213" indent="-176213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Char char="•"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2pPr>
              <a:lvl3pPr marL="795528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3pPr>
              <a:lvl4pPr marL="1216152" indent="-173736" algn="l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4pPr>
              <a:lvl5pPr marL="1546225" indent="-176213" algn="l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lang="en-US" sz="1400" b="1" kern="1200" dirty="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5pPr>
              <a:lvl6pPr marL="1773238" indent="-177800" algn="l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tabLst>
                  <a:tab pos="1484313" algn="l"/>
                </a:tabLst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6pPr>
              <a:lvl7pPr marL="2062163" indent="-1762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7pPr>
              <a:lvl8pPr marL="2286000" indent="-173038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8pPr>
              <a:lvl9pPr marL="2452688" indent="-1635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marL="0" indent="0" algn="ctr">
                <a:buNone/>
              </a:pPr>
              <a:r>
                <a:rPr lang="en-US" sz="1400" b="0" dirty="0">
                  <a:solidFill>
                    <a:schemeClr val="accent4">
                      <a:lumMod val="40000"/>
                      <a:lumOff val="60000"/>
                    </a:schemeClr>
                  </a:solidFill>
                  <a:cs typeface="+mn-cs"/>
                </a:rPr>
                <a:t>Apps</a:t>
              </a:r>
            </a:p>
          </p:txBody>
        </p:sp>
        <p:sp>
          <p:nvSpPr>
            <p:cNvPr id="155" name="Content Placeholder 10">
              <a:extLst>
                <a:ext uri="{FF2B5EF4-FFF2-40B4-BE49-F238E27FC236}">
                  <a16:creationId xmlns:a16="http://schemas.microsoft.com/office/drawing/2014/main" id="{E7B785B4-DACE-7E4D-B20A-41883BF2DCBE}"/>
                </a:ext>
              </a:extLst>
            </p:cNvPr>
            <p:cNvSpPr txBox="1">
              <a:spLocks/>
            </p:cNvSpPr>
            <p:nvPr/>
          </p:nvSpPr>
          <p:spPr>
            <a:xfrm>
              <a:off x="2948710" y="3149561"/>
              <a:ext cx="880738" cy="245551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176213" indent="-176213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Char char="•"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2pPr>
              <a:lvl3pPr marL="795528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3pPr>
              <a:lvl4pPr marL="1216152" indent="-173736" algn="l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4pPr>
              <a:lvl5pPr marL="1546225" indent="-176213" algn="l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lang="en-US" sz="1400" b="1" kern="1200" dirty="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5pPr>
              <a:lvl6pPr marL="1773238" indent="-177800" algn="l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tabLst>
                  <a:tab pos="1484313" algn="l"/>
                </a:tabLst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6pPr>
              <a:lvl7pPr marL="2062163" indent="-1762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7pPr>
              <a:lvl8pPr marL="2286000" indent="-173038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8pPr>
              <a:lvl9pPr marL="2452688" indent="-1635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marL="0" indent="0" algn="ctr">
                <a:buNone/>
              </a:pPr>
              <a:r>
                <a:rPr lang="en-US" sz="1400" b="0" dirty="0">
                  <a:solidFill>
                    <a:schemeClr val="accent4">
                      <a:lumMod val="40000"/>
                      <a:lumOff val="60000"/>
                    </a:schemeClr>
                  </a:solidFill>
                  <a:cs typeface="+mn-cs"/>
                </a:rPr>
                <a:t>Desktop</a:t>
              </a:r>
            </a:p>
          </p:txBody>
        </p:sp>
        <p:sp>
          <p:nvSpPr>
            <p:cNvPr id="156" name="Content Placeholder 10">
              <a:extLst>
                <a:ext uri="{FF2B5EF4-FFF2-40B4-BE49-F238E27FC236}">
                  <a16:creationId xmlns:a16="http://schemas.microsoft.com/office/drawing/2014/main" id="{B7C98832-C80A-FB4C-A50D-B005B0F413E1}"/>
                </a:ext>
              </a:extLst>
            </p:cNvPr>
            <p:cNvSpPr txBox="1">
              <a:spLocks/>
            </p:cNvSpPr>
            <p:nvPr/>
          </p:nvSpPr>
          <p:spPr>
            <a:xfrm>
              <a:off x="5418562" y="3285368"/>
              <a:ext cx="589551" cy="245551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176213" indent="-176213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Char char="•"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2pPr>
              <a:lvl3pPr marL="795528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3pPr>
              <a:lvl4pPr marL="1216152" indent="-173736" algn="l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4pPr>
              <a:lvl5pPr marL="1546225" indent="-176213" algn="l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lang="en-US" sz="1400" b="1" kern="1200" dirty="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5pPr>
              <a:lvl6pPr marL="1773238" indent="-177800" algn="l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tabLst>
                  <a:tab pos="1484313" algn="l"/>
                </a:tabLst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6pPr>
              <a:lvl7pPr marL="2062163" indent="-1762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7pPr>
              <a:lvl8pPr marL="2286000" indent="-173038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8pPr>
              <a:lvl9pPr marL="2452688" indent="-1635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marL="0" indent="0" algn="ctr">
                <a:buNone/>
              </a:pPr>
              <a:r>
                <a:rPr lang="en-US" sz="1400" b="0" dirty="0">
                  <a:solidFill>
                    <a:schemeClr val="accent4">
                      <a:lumMod val="40000"/>
                      <a:lumOff val="60000"/>
                    </a:schemeClr>
                  </a:solidFill>
                  <a:cs typeface="+mn-cs"/>
                </a:rPr>
                <a:t>APIs</a:t>
              </a:r>
            </a:p>
          </p:txBody>
        </p:sp>
      </p:grpSp>
      <p:sp>
        <p:nvSpPr>
          <p:cNvPr id="450" name="Production">
            <a:extLst>
              <a:ext uri="{FF2B5EF4-FFF2-40B4-BE49-F238E27FC236}">
                <a16:creationId xmlns:a16="http://schemas.microsoft.com/office/drawing/2014/main" id="{F4296232-C25E-774B-BC27-1300D8AA65EC}"/>
              </a:ext>
            </a:extLst>
          </p:cNvPr>
          <p:cNvSpPr txBox="1"/>
          <p:nvPr/>
        </p:nvSpPr>
        <p:spPr>
          <a:xfrm>
            <a:off x="7835874" y="1050030"/>
            <a:ext cx="1965960" cy="4572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>
            <a:noAutofit/>
          </a:bodyPr>
          <a:lstStyle/>
          <a:p>
            <a:pPr algn="ctr" eaLnBrk="0" hangingPunct="0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Production</a:t>
            </a:r>
          </a:p>
        </p:txBody>
      </p:sp>
      <p:grpSp>
        <p:nvGrpSpPr>
          <p:cNvPr id="351" name="Cloned Layers">
            <a:extLst>
              <a:ext uri="{FF2B5EF4-FFF2-40B4-BE49-F238E27FC236}">
                <a16:creationId xmlns:a16="http://schemas.microsoft.com/office/drawing/2014/main" id="{3B7F7E5A-2583-F447-B00B-A354D2086AFE}"/>
              </a:ext>
            </a:extLst>
          </p:cNvPr>
          <p:cNvGrpSpPr/>
          <p:nvPr/>
        </p:nvGrpSpPr>
        <p:grpSpPr>
          <a:xfrm>
            <a:off x="868680" y="4608576"/>
            <a:ext cx="914400" cy="685800"/>
            <a:chOff x="685293" y="3452868"/>
            <a:chExt cx="1371600" cy="914395"/>
          </a:xfrm>
        </p:grpSpPr>
        <p:grpSp>
          <p:nvGrpSpPr>
            <p:cNvPr id="352" name="Layers Icon">
              <a:extLst>
                <a:ext uri="{FF2B5EF4-FFF2-40B4-BE49-F238E27FC236}">
                  <a16:creationId xmlns:a16="http://schemas.microsoft.com/office/drawing/2014/main" id="{0BF09255-E739-874C-B6FC-44E3C52C451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07901" y="3725052"/>
              <a:ext cx="548992" cy="642211"/>
              <a:chOff x="6382512" y="2472561"/>
              <a:chExt cx="629782" cy="685800"/>
            </a:xfrm>
          </p:grpSpPr>
          <p:sp useBgFill="1">
            <p:nvSpPr>
              <p:cNvPr id="354" name="Freeform 28">
                <a:extLst>
                  <a:ext uri="{FF2B5EF4-FFF2-40B4-BE49-F238E27FC236}">
                    <a16:creationId xmlns:a16="http://schemas.microsoft.com/office/drawing/2014/main" id="{5938FD24-1675-FF42-ABFE-18464E68E3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2512" y="2472561"/>
                <a:ext cx="629782" cy="685800"/>
              </a:xfrm>
              <a:custGeom>
                <a:avLst/>
                <a:gdLst>
                  <a:gd name="T0" fmla="*/ 1324 w 2594"/>
                  <a:gd name="T1" fmla="*/ 2 h 2830"/>
                  <a:gd name="T2" fmla="*/ 1382 w 2594"/>
                  <a:gd name="T3" fmla="*/ 18 h 2830"/>
                  <a:gd name="T4" fmla="*/ 2478 w 2594"/>
                  <a:gd name="T5" fmla="*/ 678 h 2830"/>
                  <a:gd name="T6" fmla="*/ 2529 w 2594"/>
                  <a:gd name="T7" fmla="*/ 720 h 2830"/>
                  <a:gd name="T8" fmla="*/ 2565 w 2594"/>
                  <a:gd name="T9" fmla="*/ 775 h 2830"/>
                  <a:gd name="T10" fmla="*/ 2584 w 2594"/>
                  <a:gd name="T11" fmla="*/ 838 h 2830"/>
                  <a:gd name="T12" fmla="*/ 2584 w 2594"/>
                  <a:gd name="T13" fmla="*/ 904 h 2830"/>
                  <a:gd name="T14" fmla="*/ 2565 w 2594"/>
                  <a:gd name="T15" fmla="*/ 966 h 2830"/>
                  <a:gd name="T16" fmla="*/ 2529 w 2594"/>
                  <a:gd name="T17" fmla="*/ 1021 h 2830"/>
                  <a:gd name="T18" fmla="*/ 2478 w 2594"/>
                  <a:gd name="T19" fmla="*/ 1064 h 2830"/>
                  <a:gd name="T20" fmla="*/ 2478 w 2594"/>
                  <a:gd name="T21" fmla="*/ 1222 h 2830"/>
                  <a:gd name="T22" fmla="*/ 2529 w 2594"/>
                  <a:gd name="T23" fmla="*/ 1263 h 2830"/>
                  <a:gd name="T24" fmla="*/ 2565 w 2594"/>
                  <a:gd name="T25" fmla="*/ 1318 h 2830"/>
                  <a:gd name="T26" fmla="*/ 2584 w 2594"/>
                  <a:gd name="T27" fmla="*/ 1381 h 2830"/>
                  <a:gd name="T28" fmla="*/ 2584 w 2594"/>
                  <a:gd name="T29" fmla="*/ 1447 h 2830"/>
                  <a:gd name="T30" fmla="*/ 2565 w 2594"/>
                  <a:gd name="T31" fmla="*/ 1509 h 2830"/>
                  <a:gd name="T32" fmla="*/ 2529 w 2594"/>
                  <a:gd name="T33" fmla="*/ 1564 h 2830"/>
                  <a:gd name="T34" fmla="*/ 2478 w 2594"/>
                  <a:gd name="T35" fmla="*/ 1607 h 2830"/>
                  <a:gd name="T36" fmla="*/ 2486 w 2594"/>
                  <a:gd name="T37" fmla="*/ 1765 h 2830"/>
                  <a:gd name="T38" fmla="*/ 2536 w 2594"/>
                  <a:gd name="T39" fmla="*/ 1806 h 2830"/>
                  <a:gd name="T40" fmla="*/ 2572 w 2594"/>
                  <a:gd name="T41" fmla="*/ 1861 h 2830"/>
                  <a:gd name="T42" fmla="*/ 2591 w 2594"/>
                  <a:gd name="T43" fmla="*/ 1924 h 2830"/>
                  <a:gd name="T44" fmla="*/ 2591 w 2594"/>
                  <a:gd name="T45" fmla="*/ 1990 h 2830"/>
                  <a:gd name="T46" fmla="*/ 2572 w 2594"/>
                  <a:gd name="T47" fmla="*/ 2052 h 2830"/>
                  <a:gd name="T48" fmla="*/ 2536 w 2594"/>
                  <a:gd name="T49" fmla="*/ 2107 h 2830"/>
                  <a:gd name="T50" fmla="*/ 2486 w 2594"/>
                  <a:gd name="T51" fmla="*/ 2150 h 2830"/>
                  <a:gd name="T52" fmla="*/ 1390 w 2594"/>
                  <a:gd name="T53" fmla="*/ 2811 h 2830"/>
                  <a:gd name="T54" fmla="*/ 1331 w 2594"/>
                  <a:gd name="T55" fmla="*/ 2828 h 2830"/>
                  <a:gd name="T56" fmla="*/ 1270 w 2594"/>
                  <a:gd name="T57" fmla="*/ 2828 h 2830"/>
                  <a:gd name="T58" fmla="*/ 1212 w 2594"/>
                  <a:gd name="T59" fmla="*/ 2811 h 2830"/>
                  <a:gd name="T60" fmla="*/ 116 w 2594"/>
                  <a:gd name="T61" fmla="*/ 2150 h 2830"/>
                  <a:gd name="T62" fmla="*/ 66 w 2594"/>
                  <a:gd name="T63" fmla="*/ 2107 h 2830"/>
                  <a:gd name="T64" fmla="*/ 30 w 2594"/>
                  <a:gd name="T65" fmla="*/ 2052 h 2830"/>
                  <a:gd name="T66" fmla="*/ 11 w 2594"/>
                  <a:gd name="T67" fmla="*/ 1990 h 2830"/>
                  <a:gd name="T68" fmla="*/ 11 w 2594"/>
                  <a:gd name="T69" fmla="*/ 1924 h 2830"/>
                  <a:gd name="T70" fmla="*/ 30 w 2594"/>
                  <a:gd name="T71" fmla="*/ 1861 h 2830"/>
                  <a:gd name="T72" fmla="*/ 66 w 2594"/>
                  <a:gd name="T73" fmla="*/ 1806 h 2830"/>
                  <a:gd name="T74" fmla="*/ 116 w 2594"/>
                  <a:gd name="T75" fmla="*/ 1765 h 2830"/>
                  <a:gd name="T76" fmla="*/ 108 w 2594"/>
                  <a:gd name="T77" fmla="*/ 1607 h 2830"/>
                  <a:gd name="T78" fmla="*/ 57 w 2594"/>
                  <a:gd name="T79" fmla="*/ 1564 h 2830"/>
                  <a:gd name="T80" fmla="*/ 21 w 2594"/>
                  <a:gd name="T81" fmla="*/ 1509 h 2830"/>
                  <a:gd name="T82" fmla="*/ 2 w 2594"/>
                  <a:gd name="T83" fmla="*/ 1447 h 2830"/>
                  <a:gd name="T84" fmla="*/ 2 w 2594"/>
                  <a:gd name="T85" fmla="*/ 1381 h 2830"/>
                  <a:gd name="T86" fmla="*/ 21 w 2594"/>
                  <a:gd name="T87" fmla="*/ 1318 h 2830"/>
                  <a:gd name="T88" fmla="*/ 57 w 2594"/>
                  <a:gd name="T89" fmla="*/ 1263 h 2830"/>
                  <a:gd name="T90" fmla="*/ 108 w 2594"/>
                  <a:gd name="T91" fmla="*/ 1222 h 2830"/>
                  <a:gd name="T92" fmla="*/ 108 w 2594"/>
                  <a:gd name="T93" fmla="*/ 1064 h 2830"/>
                  <a:gd name="T94" fmla="*/ 57 w 2594"/>
                  <a:gd name="T95" fmla="*/ 1021 h 2830"/>
                  <a:gd name="T96" fmla="*/ 21 w 2594"/>
                  <a:gd name="T97" fmla="*/ 966 h 2830"/>
                  <a:gd name="T98" fmla="*/ 2 w 2594"/>
                  <a:gd name="T99" fmla="*/ 904 h 2830"/>
                  <a:gd name="T100" fmla="*/ 2 w 2594"/>
                  <a:gd name="T101" fmla="*/ 838 h 2830"/>
                  <a:gd name="T102" fmla="*/ 21 w 2594"/>
                  <a:gd name="T103" fmla="*/ 775 h 2830"/>
                  <a:gd name="T104" fmla="*/ 57 w 2594"/>
                  <a:gd name="T105" fmla="*/ 720 h 2830"/>
                  <a:gd name="T106" fmla="*/ 108 w 2594"/>
                  <a:gd name="T107" fmla="*/ 678 h 2830"/>
                  <a:gd name="T108" fmla="*/ 1204 w 2594"/>
                  <a:gd name="T109" fmla="*/ 18 h 2830"/>
                  <a:gd name="T110" fmla="*/ 1262 w 2594"/>
                  <a:gd name="T111" fmla="*/ 2 h 2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594" h="2830">
                    <a:moveTo>
                      <a:pt x="1293" y="0"/>
                    </a:moveTo>
                    <a:lnTo>
                      <a:pt x="1324" y="2"/>
                    </a:lnTo>
                    <a:lnTo>
                      <a:pt x="1353" y="7"/>
                    </a:lnTo>
                    <a:lnTo>
                      <a:pt x="1382" y="18"/>
                    </a:lnTo>
                    <a:lnTo>
                      <a:pt x="1409" y="32"/>
                    </a:lnTo>
                    <a:lnTo>
                      <a:pt x="2478" y="678"/>
                    </a:lnTo>
                    <a:lnTo>
                      <a:pt x="2505" y="698"/>
                    </a:lnTo>
                    <a:lnTo>
                      <a:pt x="2529" y="720"/>
                    </a:lnTo>
                    <a:lnTo>
                      <a:pt x="2549" y="747"/>
                    </a:lnTo>
                    <a:lnTo>
                      <a:pt x="2565" y="775"/>
                    </a:lnTo>
                    <a:lnTo>
                      <a:pt x="2576" y="806"/>
                    </a:lnTo>
                    <a:lnTo>
                      <a:pt x="2584" y="838"/>
                    </a:lnTo>
                    <a:lnTo>
                      <a:pt x="2586" y="871"/>
                    </a:lnTo>
                    <a:lnTo>
                      <a:pt x="2584" y="904"/>
                    </a:lnTo>
                    <a:lnTo>
                      <a:pt x="2576" y="936"/>
                    </a:lnTo>
                    <a:lnTo>
                      <a:pt x="2565" y="966"/>
                    </a:lnTo>
                    <a:lnTo>
                      <a:pt x="2549" y="995"/>
                    </a:lnTo>
                    <a:lnTo>
                      <a:pt x="2529" y="1021"/>
                    </a:lnTo>
                    <a:lnTo>
                      <a:pt x="2505" y="1044"/>
                    </a:lnTo>
                    <a:lnTo>
                      <a:pt x="2478" y="1064"/>
                    </a:lnTo>
                    <a:lnTo>
                      <a:pt x="2347" y="1143"/>
                    </a:lnTo>
                    <a:lnTo>
                      <a:pt x="2478" y="1222"/>
                    </a:lnTo>
                    <a:lnTo>
                      <a:pt x="2505" y="1241"/>
                    </a:lnTo>
                    <a:lnTo>
                      <a:pt x="2529" y="1263"/>
                    </a:lnTo>
                    <a:lnTo>
                      <a:pt x="2549" y="1290"/>
                    </a:lnTo>
                    <a:lnTo>
                      <a:pt x="2565" y="1318"/>
                    </a:lnTo>
                    <a:lnTo>
                      <a:pt x="2576" y="1349"/>
                    </a:lnTo>
                    <a:lnTo>
                      <a:pt x="2584" y="1381"/>
                    </a:lnTo>
                    <a:lnTo>
                      <a:pt x="2586" y="1414"/>
                    </a:lnTo>
                    <a:lnTo>
                      <a:pt x="2584" y="1447"/>
                    </a:lnTo>
                    <a:lnTo>
                      <a:pt x="2576" y="1479"/>
                    </a:lnTo>
                    <a:lnTo>
                      <a:pt x="2565" y="1509"/>
                    </a:lnTo>
                    <a:lnTo>
                      <a:pt x="2549" y="1538"/>
                    </a:lnTo>
                    <a:lnTo>
                      <a:pt x="2529" y="1564"/>
                    </a:lnTo>
                    <a:lnTo>
                      <a:pt x="2505" y="1587"/>
                    </a:lnTo>
                    <a:lnTo>
                      <a:pt x="2478" y="1607"/>
                    </a:lnTo>
                    <a:lnTo>
                      <a:pt x="2351" y="1683"/>
                    </a:lnTo>
                    <a:lnTo>
                      <a:pt x="2486" y="1765"/>
                    </a:lnTo>
                    <a:lnTo>
                      <a:pt x="2513" y="1784"/>
                    </a:lnTo>
                    <a:lnTo>
                      <a:pt x="2536" y="1806"/>
                    </a:lnTo>
                    <a:lnTo>
                      <a:pt x="2556" y="1833"/>
                    </a:lnTo>
                    <a:lnTo>
                      <a:pt x="2572" y="1861"/>
                    </a:lnTo>
                    <a:lnTo>
                      <a:pt x="2584" y="1892"/>
                    </a:lnTo>
                    <a:lnTo>
                      <a:pt x="2591" y="1924"/>
                    </a:lnTo>
                    <a:lnTo>
                      <a:pt x="2594" y="1957"/>
                    </a:lnTo>
                    <a:lnTo>
                      <a:pt x="2591" y="1990"/>
                    </a:lnTo>
                    <a:lnTo>
                      <a:pt x="2584" y="2022"/>
                    </a:lnTo>
                    <a:lnTo>
                      <a:pt x="2572" y="2052"/>
                    </a:lnTo>
                    <a:lnTo>
                      <a:pt x="2556" y="2081"/>
                    </a:lnTo>
                    <a:lnTo>
                      <a:pt x="2536" y="2107"/>
                    </a:lnTo>
                    <a:lnTo>
                      <a:pt x="2513" y="2130"/>
                    </a:lnTo>
                    <a:lnTo>
                      <a:pt x="2486" y="2150"/>
                    </a:lnTo>
                    <a:lnTo>
                      <a:pt x="1418" y="2797"/>
                    </a:lnTo>
                    <a:lnTo>
                      <a:pt x="1390" y="2811"/>
                    </a:lnTo>
                    <a:lnTo>
                      <a:pt x="1362" y="2821"/>
                    </a:lnTo>
                    <a:lnTo>
                      <a:pt x="1331" y="2828"/>
                    </a:lnTo>
                    <a:lnTo>
                      <a:pt x="1300" y="2830"/>
                    </a:lnTo>
                    <a:lnTo>
                      <a:pt x="1270" y="2828"/>
                    </a:lnTo>
                    <a:lnTo>
                      <a:pt x="1240" y="2821"/>
                    </a:lnTo>
                    <a:lnTo>
                      <a:pt x="1212" y="2811"/>
                    </a:lnTo>
                    <a:lnTo>
                      <a:pt x="1184" y="2797"/>
                    </a:lnTo>
                    <a:lnTo>
                      <a:pt x="116" y="2150"/>
                    </a:lnTo>
                    <a:lnTo>
                      <a:pt x="89" y="2130"/>
                    </a:lnTo>
                    <a:lnTo>
                      <a:pt x="66" y="2107"/>
                    </a:lnTo>
                    <a:lnTo>
                      <a:pt x="45" y="2081"/>
                    </a:lnTo>
                    <a:lnTo>
                      <a:pt x="30" y="2052"/>
                    </a:lnTo>
                    <a:lnTo>
                      <a:pt x="17" y="2022"/>
                    </a:lnTo>
                    <a:lnTo>
                      <a:pt x="11" y="1990"/>
                    </a:lnTo>
                    <a:lnTo>
                      <a:pt x="7" y="1957"/>
                    </a:lnTo>
                    <a:lnTo>
                      <a:pt x="11" y="1924"/>
                    </a:lnTo>
                    <a:lnTo>
                      <a:pt x="18" y="1892"/>
                    </a:lnTo>
                    <a:lnTo>
                      <a:pt x="30" y="1861"/>
                    </a:lnTo>
                    <a:lnTo>
                      <a:pt x="45" y="1833"/>
                    </a:lnTo>
                    <a:lnTo>
                      <a:pt x="66" y="1806"/>
                    </a:lnTo>
                    <a:lnTo>
                      <a:pt x="89" y="1784"/>
                    </a:lnTo>
                    <a:lnTo>
                      <a:pt x="116" y="1765"/>
                    </a:lnTo>
                    <a:lnTo>
                      <a:pt x="243" y="1688"/>
                    </a:lnTo>
                    <a:lnTo>
                      <a:pt x="108" y="1607"/>
                    </a:lnTo>
                    <a:lnTo>
                      <a:pt x="81" y="1587"/>
                    </a:lnTo>
                    <a:lnTo>
                      <a:pt x="57" y="1564"/>
                    </a:lnTo>
                    <a:lnTo>
                      <a:pt x="37" y="1538"/>
                    </a:lnTo>
                    <a:lnTo>
                      <a:pt x="21" y="1509"/>
                    </a:lnTo>
                    <a:lnTo>
                      <a:pt x="10" y="1479"/>
                    </a:lnTo>
                    <a:lnTo>
                      <a:pt x="2" y="1447"/>
                    </a:lnTo>
                    <a:lnTo>
                      <a:pt x="0" y="1414"/>
                    </a:lnTo>
                    <a:lnTo>
                      <a:pt x="2" y="1381"/>
                    </a:lnTo>
                    <a:lnTo>
                      <a:pt x="10" y="1349"/>
                    </a:lnTo>
                    <a:lnTo>
                      <a:pt x="21" y="1318"/>
                    </a:lnTo>
                    <a:lnTo>
                      <a:pt x="38" y="1290"/>
                    </a:lnTo>
                    <a:lnTo>
                      <a:pt x="57" y="1263"/>
                    </a:lnTo>
                    <a:lnTo>
                      <a:pt x="81" y="1241"/>
                    </a:lnTo>
                    <a:lnTo>
                      <a:pt x="108" y="1222"/>
                    </a:lnTo>
                    <a:lnTo>
                      <a:pt x="239" y="1143"/>
                    </a:lnTo>
                    <a:lnTo>
                      <a:pt x="108" y="1064"/>
                    </a:lnTo>
                    <a:lnTo>
                      <a:pt x="81" y="1044"/>
                    </a:lnTo>
                    <a:lnTo>
                      <a:pt x="57" y="1021"/>
                    </a:lnTo>
                    <a:lnTo>
                      <a:pt x="37" y="995"/>
                    </a:lnTo>
                    <a:lnTo>
                      <a:pt x="21" y="966"/>
                    </a:lnTo>
                    <a:lnTo>
                      <a:pt x="10" y="936"/>
                    </a:lnTo>
                    <a:lnTo>
                      <a:pt x="2" y="904"/>
                    </a:lnTo>
                    <a:lnTo>
                      <a:pt x="0" y="870"/>
                    </a:lnTo>
                    <a:lnTo>
                      <a:pt x="2" y="838"/>
                    </a:lnTo>
                    <a:lnTo>
                      <a:pt x="10" y="806"/>
                    </a:lnTo>
                    <a:lnTo>
                      <a:pt x="21" y="775"/>
                    </a:lnTo>
                    <a:lnTo>
                      <a:pt x="38" y="747"/>
                    </a:lnTo>
                    <a:lnTo>
                      <a:pt x="57" y="720"/>
                    </a:lnTo>
                    <a:lnTo>
                      <a:pt x="81" y="698"/>
                    </a:lnTo>
                    <a:lnTo>
                      <a:pt x="108" y="678"/>
                    </a:lnTo>
                    <a:lnTo>
                      <a:pt x="1177" y="32"/>
                    </a:lnTo>
                    <a:lnTo>
                      <a:pt x="1204" y="18"/>
                    </a:lnTo>
                    <a:lnTo>
                      <a:pt x="1233" y="7"/>
                    </a:lnTo>
                    <a:lnTo>
                      <a:pt x="1262" y="2"/>
                    </a:lnTo>
                    <a:lnTo>
                      <a:pt x="129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1956BF"/>
                  </a:gs>
                  <a:gs pos="99000">
                    <a:srgbClr val="001231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</a:endParaRPr>
              </a:p>
            </p:txBody>
          </p:sp>
          <p:sp>
            <p:nvSpPr>
              <p:cNvPr id="355" name="Freeform 29">
                <a:extLst>
                  <a:ext uri="{FF2B5EF4-FFF2-40B4-BE49-F238E27FC236}">
                    <a16:creationId xmlns:a16="http://schemas.microsoft.com/office/drawing/2014/main" id="{B03931A0-5F60-4743-85C3-A12FB6706D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09672" y="2499721"/>
                <a:ext cx="575461" cy="631479"/>
              </a:xfrm>
              <a:custGeom>
                <a:avLst/>
                <a:gdLst>
                  <a:gd name="T0" fmla="*/ 2316 w 2369"/>
                  <a:gd name="T1" fmla="*/ 1749 h 2605"/>
                  <a:gd name="T2" fmla="*/ 2349 w 2369"/>
                  <a:gd name="T3" fmla="*/ 1780 h 2605"/>
                  <a:gd name="T4" fmla="*/ 2367 w 2369"/>
                  <a:gd name="T5" fmla="*/ 1822 h 2605"/>
                  <a:gd name="T6" fmla="*/ 2367 w 2369"/>
                  <a:gd name="T7" fmla="*/ 1869 h 2605"/>
                  <a:gd name="T8" fmla="*/ 2349 w 2369"/>
                  <a:gd name="T9" fmla="*/ 1910 h 2605"/>
                  <a:gd name="T10" fmla="*/ 2316 w 2369"/>
                  <a:gd name="T11" fmla="*/ 1941 h 2605"/>
                  <a:gd name="T12" fmla="*/ 1229 w 2369"/>
                  <a:gd name="T13" fmla="*/ 2597 h 2605"/>
                  <a:gd name="T14" fmla="*/ 1188 w 2369"/>
                  <a:gd name="T15" fmla="*/ 2605 h 2605"/>
                  <a:gd name="T16" fmla="*/ 1149 w 2369"/>
                  <a:gd name="T17" fmla="*/ 2597 h 2605"/>
                  <a:gd name="T18" fmla="*/ 62 w 2369"/>
                  <a:gd name="T19" fmla="*/ 1941 h 2605"/>
                  <a:gd name="T20" fmla="*/ 29 w 2369"/>
                  <a:gd name="T21" fmla="*/ 1910 h 2605"/>
                  <a:gd name="T22" fmla="*/ 11 w 2369"/>
                  <a:gd name="T23" fmla="*/ 1869 h 2605"/>
                  <a:gd name="T24" fmla="*/ 11 w 2369"/>
                  <a:gd name="T25" fmla="*/ 1822 h 2605"/>
                  <a:gd name="T26" fmla="*/ 29 w 2369"/>
                  <a:gd name="T27" fmla="*/ 1780 h 2605"/>
                  <a:gd name="T28" fmla="*/ 62 w 2369"/>
                  <a:gd name="T29" fmla="*/ 1749 h 2605"/>
                  <a:gd name="T30" fmla="*/ 1064 w 2369"/>
                  <a:gd name="T31" fmla="*/ 2142 h 2605"/>
                  <a:gd name="T32" fmla="*/ 1120 w 2369"/>
                  <a:gd name="T33" fmla="*/ 2167 h 2605"/>
                  <a:gd name="T34" fmla="*/ 1180 w 2369"/>
                  <a:gd name="T35" fmla="*/ 2175 h 2605"/>
                  <a:gd name="T36" fmla="*/ 1241 w 2369"/>
                  <a:gd name="T37" fmla="*/ 2167 h 2605"/>
                  <a:gd name="T38" fmla="*/ 1297 w 2369"/>
                  <a:gd name="T39" fmla="*/ 2142 h 2605"/>
                  <a:gd name="T40" fmla="*/ 2126 w 2369"/>
                  <a:gd name="T41" fmla="*/ 1096 h 2605"/>
                  <a:gd name="T42" fmla="*/ 2326 w 2369"/>
                  <a:gd name="T43" fmla="*/ 1220 h 2605"/>
                  <a:gd name="T44" fmla="*/ 2353 w 2369"/>
                  <a:gd name="T45" fmla="*/ 1257 h 2605"/>
                  <a:gd name="T46" fmla="*/ 2362 w 2369"/>
                  <a:gd name="T47" fmla="*/ 1302 h 2605"/>
                  <a:gd name="T48" fmla="*/ 2353 w 2369"/>
                  <a:gd name="T49" fmla="*/ 1347 h 2605"/>
                  <a:gd name="T50" fmla="*/ 2326 w 2369"/>
                  <a:gd name="T51" fmla="*/ 1384 h 2605"/>
                  <a:gd name="T52" fmla="*/ 1239 w 2369"/>
                  <a:gd name="T53" fmla="*/ 2046 h 2605"/>
                  <a:gd name="T54" fmla="*/ 1201 w 2369"/>
                  <a:gd name="T55" fmla="*/ 2060 h 2605"/>
                  <a:gd name="T56" fmla="*/ 1161 w 2369"/>
                  <a:gd name="T57" fmla="*/ 2060 h 2605"/>
                  <a:gd name="T58" fmla="*/ 1123 w 2369"/>
                  <a:gd name="T59" fmla="*/ 2046 h 2605"/>
                  <a:gd name="T60" fmla="*/ 36 w 2369"/>
                  <a:gd name="T61" fmla="*/ 1384 h 2605"/>
                  <a:gd name="T62" fmla="*/ 9 w 2369"/>
                  <a:gd name="T63" fmla="*/ 1347 h 2605"/>
                  <a:gd name="T64" fmla="*/ 0 w 2369"/>
                  <a:gd name="T65" fmla="*/ 1302 h 2605"/>
                  <a:gd name="T66" fmla="*/ 9 w 2369"/>
                  <a:gd name="T67" fmla="*/ 1257 h 2605"/>
                  <a:gd name="T68" fmla="*/ 36 w 2369"/>
                  <a:gd name="T69" fmla="*/ 1220 h 2605"/>
                  <a:gd name="T70" fmla="*/ 236 w 2369"/>
                  <a:gd name="T71" fmla="*/ 1096 h 2605"/>
                  <a:gd name="T72" fmla="*/ 1091 w 2369"/>
                  <a:gd name="T73" fmla="*/ 1613 h 2605"/>
                  <a:gd name="T74" fmla="*/ 1150 w 2369"/>
                  <a:gd name="T75" fmla="*/ 1630 h 2605"/>
                  <a:gd name="T76" fmla="*/ 1212 w 2369"/>
                  <a:gd name="T77" fmla="*/ 1630 h 2605"/>
                  <a:gd name="T78" fmla="*/ 1270 w 2369"/>
                  <a:gd name="T79" fmla="*/ 1613 h 2605"/>
                  <a:gd name="T80" fmla="*/ 2126 w 2369"/>
                  <a:gd name="T81" fmla="*/ 1096 h 2605"/>
                  <a:gd name="T82" fmla="*/ 1201 w 2369"/>
                  <a:gd name="T83" fmla="*/ 2 h 2605"/>
                  <a:gd name="T84" fmla="*/ 1239 w 2369"/>
                  <a:gd name="T85" fmla="*/ 16 h 2605"/>
                  <a:gd name="T86" fmla="*/ 2326 w 2369"/>
                  <a:gd name="T87" fmla="*/ 677 h 2605"/>
                  <a:gd name="T88" fmla="*/ 2353 w 2369"/>
                  <a:gd name="T89" fmla="*/ 714 h 2605"/>
                  <a:gd name="T90" fmla="*/ 2362 w 2369"/>
                  <a:gd name="T91" fmla="*/ 759 h 2605"/>
                  <a:gd name="T92" fmla="*/ 2353 w 2369"/>
                  <a:gd name="T93" fmla="*/ 804 h 2605"/>
                  <a:gd name="T94" fmla="*/ 2326 w 2369"/>
                  <a:gd name="T95" fmla="*/ 841 h 2605"/>
                  <a:gd name="T96" fmla="*/ 1239 w 2369"/>
                  <a:gd name="T97" fmla="*/ 1503 h 2605"/>
                  <a:gd name="T98" fmla="*/ 1201 w 2369"/>
                  <a:gd name="T99" fmla="*/ 1517 h 2605"/>
                  <a:gd name="T100" fmla="*/ 1161 w 2369"/>
                  <a:gd name="T101" fmla="*/ 1517 h 2605"/>
                  <a:gd name="T102" fmla="*/ 1123 w 2369"/>
                  <a:gd name="T103" fmla="*/ 1503 h 2605"/>
                  <a:gd name="T104" fmla="*/ 36 w 2369"/>
                  <a:gd name="T105" fmla="*/ 841 h 2605"/>
                  <a:gd name="T106" fmla="*/ 9 w 2369"/>
                  <a:gd name="T107" fmla="*/ 804 h 2605"/>
                  <a:gd name="T108" fmla="*/ 0 w 2369"/>
                  <a:gd name="T109" fmla="*/ 759 h 2605"/>
                  <a:gd name="T110" fmla="*/ 9 w 2369"/>
                  <a:gd name="T111" fmla="*/ 714 h 2605"/>
                  <a:gd name="T112" fmla="*/ 36 w 2369"/>
                  <a:gd name="T113" fmla="*/ 677 h 2605"/>
                  <a:gd name="T114" fmla="*/ 1123 w 2369"/>
                  <a:gd name="T115" fmla="*/ 16 h 2605"/>
                  <a:gd name="T116" fmla="*/ 1161 w 2369"/>
                  <a:gd name="T117" fmla="*/ 2 h 2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369" h="2605">
                    <a:moveTo>
                      <a:pt x="2131" y="1637"/>
                    </a:moveTo>
                    <a:lnTo>
                      <a:pt x="2316" y="1749"/>
                    </a:lnTo>
                    <a:lnTo>
                      <a:pt x="2333" y="1763"/>
                    </a:lnTo>
                    <a:lnTo>
                      <a:pt x="2349" y="1780"/>
                    </a:lnTo>
                    <a:lnTo>
                      <a:pt x="2360" y="1800"/>
                    </a:lnTo>
                    <a:lnTo>
                      <a:pt x="2367" y="1822"/>
                    </a:lnTo>
                    <a:lnTo>
                      <a:pt x="2369" y="1845"/>
                    </a:lnTo>
                    <a:lnTo>
                      <a:pt x="2367" y="1869"/>
                    </a:lnTo>
                    <a:lnTo>
                      <a:pt x="2360" y="1890"/>
                    </a:lnTo>
                    <a:lnTo>
                      <a:pt x="2349" y="1910"/>
                    </a:lnTo>
                    <a:lnTo>
                      <a:pt x="2333" y="1927"/>
                    </a:lnTo>
                    <a:lnTo>
                      <a:pt x="2316" y="1941"/>
                    </a:lnTo>
                    <a:lnTo>
                      <a:pt x="1246" y="2589"/>
                    </a:lnTo>
                    <a:lnTo>
                      <a:pt x="1229" y="2597"/>
                    </a:lnTo>
                    <a:lnTo>
                      <a:pt x="1208" y="2604"/>
                    </a:lnTo>
                    <a:lnTo>
                      <a:pt x="1188" y="2605"/>
                    </a:lnTo>
                    <a:lnTo>
                      <a:pt x="1168" y="2604"/>
                    </a:lnTo>
                    <a:lnTo>
                      <a:pt x="1149" y="2597"/>
                    </a:lnTo>
                    <a:lnTo>
                      <a:pt x="1130" y="2589"/>
                    </a:lnTo>
                    <a:lnTo>
                      <a:pt x="62" y="1941"/>
                    </a:lnTo>
                    <a:lnTo>
                      <a:pt x="43" y="1927"/>
                    </a:lnTo>
                    <a:lnTo>
                      <a:pt x="29" y="1910"/>
                    </a:lnTo>
                    <a:lnTo>
                      <a:pt x="18" y="1890"/>
                    </a:lnTo>
                    <a:lnTo>
                      <a:pt x="11" y="1869"/>
                    </a:lnTo>
                    <a:lnTo>
                      <a:pt x="8" y="1845"/>
                    </a:lnTo>
                    <a:lnTo>
                      <a:pt x="11" y="1822"/>
                    </a:lnTo>
                    <a:lnTo>
                      <a:pt x="18" y="1800"/>
                    </a:lnTo>
                    <a:lnTo>
                      <a:pt x="29" y="1780"/>
                    </a:lnTo>
                    <a:lnTo>
                      <a:pt x="43" y="1763"/>
                    </a:lnTo>
                    <a:lnTo>
                      <a:pt x="62" y="1749"/>
                    </a:lnTo>
                    <a:lnTo>
                      <a:pt x="240" y="1641"/>
                    </a:lnTo>
                    <a:lnTo>
                      <a:pt x="1064" y="2142"/>
                    </a:lnTo>
                    <a:lnTo>
                      <a:pt x="1091" y="2156"/>
                    </a:lnTo>
                    <a:lnTo>
                      <a:pt x="1120" y="2167"/>
                    </a:lnTo>
                    <a:lnTo>
                      <a:pt x="1150" y="2173"/>
                    </a:lnTo>
                    <a:lnTo>
                      <a:pt x="1180" y="2175"/>
                    </a:lnTo>
                    <a:lnTo>
                      <a:pt x="1212" y="2173"/>
                    </a:lnTo>
                    <a:lnTo>
                      <a:pt x="1241" y="2167"/>
                    </a:lnTo>
                    <a:lnTo>
                      <a:pt x="1270" y="2156"/>
                    </a:lnTo>
                    <a:lnTo>
                      <a:pt x="1297" y="2142"/>
                    </a:lnTo>
                    <a:lnTo>
                      <a:pt x="2131" y="1637"/>
                    </a:lnTo>
                    <a:close/>
                    <a:moveTo>
                      <a:pt x="2126" y="1096"/>
                    </a:moveTo>
                    <a:lnTo>
                      <a:pt x="2307" y="1206"/>
                    </a:lnTo>
                    <a:lnTo>
                      <a:pt x="2326" y="1220"/>
                    </a:lnTo>
                    <a:lnTo>
                      <a:pt x="2341" y="1237"/>
                    </a:lnTo>
                    <a:lnTo>
                      <a:pt x="2353" y="1257"/>
                    </a:lnTo>
                    <a:lnTo>
                      <a:pt x="2359" y="1279"/>
                    </a:lnTo>
                    <a:lnTo>
                      <a:pt x="2362" y="1302"/>
                    </a:lnTo>
                    <a:lnTo>
                      <a:pt x="2359" y="1326"/>
                    </a:lnTo>
                    <a:lnTo>
                      <a:pt x="2353" y="1347"/>
                    </a:lnTo>
                    <a:lnTo>
                      <a:pt x="2341" y="1367"/>
                    </a:lnTo>
                    <a:lnTo>
                      <a:pt x="2326" y="1384"/>
                    </a:lnTo>
                    <a:lnTo>
                      <a:pt x="2307" y="1399"/>
                    </a:lnTo>
                    <a:lnTo>
                      <a:pt x="1239" y="2046"/>
                    </a:lnTo>
                    <a:lnTo>
                      <a:pt x="1220" y="2055"/>
                    </a:lnTo>
                    <a:lnTo>
                      <a:pt x="1201" y="2060"/>
                    </a:lnTo>
                    <a:lnTo>
                      <a:pt x="1180" y="2062"/>
                    </a:lnTo>
                    <a:lnTo>
                      <a:pt x="1161" y="2060"/>
                    </a:lnTo>
                    <a:lnTo>
                      <a:pt x="1141" y="2055"/>
                    </a:lnTo>
                    <a:lnTo>
                      <a:pt x="1123" y="2046"/>
                    </a:lnTo>
                    <a:lnTo>
                      <a:pt x="55" y="1399"/>
                    </a:lnTo>
                    <a:lnTo>
                      <a:pt x="36" y="1384"/>
                    </a:lnTo>
                    <a:lnTo>
                      <a:pt x="21" y="1367"/>
                    </a:lnTo>
                    <a:lnTo>
                      <a:pt x="9" y="1347"/>
                    </a:lnTo>
                    <a:lnTo>
                      <a:pt x="3" y="1326"/>
                    </a:lnTo>
                    <a:lnTo>
                      <a:pt x="0" y="1302"/>
                    </a:lnTo>
                    <a:lnTo>
                      <a:pt x="3" y="1279"/>
                    </a:lnTo>
                    <a:lnTo>
                      <a:pt x="9" y="1257"/>
                    </a:lnTo>
                    <a:lnTo>
                      <a:pt x="21" y="1237"/>
                    </a:lnTo>
                    <a:lnTo>
                      <a:pt x="36" y="1220"/>
                    </a:lnTo>
                    <a:lnTo>
                      <a:pt x="55" y="1206"/>
                    </a:lnTo>
                    <a:lnTo>
                      <a:pt x="236" y="1096"/>
                    </a:lnTo>
                    <a:lnTo>
                      <a:pt x="1064" y="1599"/>
                    </a:lnTo>
                    <a:lnTo>
                      <a:pt x="1091" y="1613"/>
                    </a:lnTo>
                    <a:lnTo>
                      <a:pt x="1120" y="1624"/>
                    </a:lnTo>
                    <a:lnTo>
                      <a:pt x="1150" y="1630"/>
                    </a:lnTo>
                    <a:lnTo>
                      <a:pt x="1180" y="1632"/>
                    </a:lnTo>
                    <a:lnTo>
                      <a:pt x="1212" y="1630"/>
                    </a:lnTo>
                    <a:lnTo>
                      <a:pt x="1241" y="1624"/>
                    </a:lnTo>
                    <a:lnTo>
                      <a:pt x="1270" y="1613"/>
                    </a:lnTo>
                    <a:lnTo>
                      <a:pt x="1297" y="1599"/>
                    </a:lnTo>
                    <a:lnTo>
                      <a:pt x="2126" y="1096"/>
                    </a:lnTo>
                    <a:close/>
                    <a:moveTo>
                      <a:pt x="1181" y="0"/>
                    </a:moveTo>
                    <a:lnTo>
                      <a:pt x="1201" y="2"/>
                    </a:lnTo>
                    <a:lnTo>
                      <a:pt x="1221" y="7"/>
                    </a:lnTo>
                    <a:lnTo>
                      <a:pt x="1239" y="16"/>
                    </a:lnTo>
                    <a:lnTo>
                      <a:pt x="2307" y="663"/>
                    </a:lnTo>
                    <a:lnTo>
                      <a:pt x="2326" y="677"/>
                    </a:lnTo>
                    <a:lnTo>
                      <a:pt x="2341" y="694"/>
                    </a:lnTo>
                    <a:lnTo>
                      <a:pt x="2353" y="714"/>
                    </a:lnTo>
                    <a:lnTo>
                      <a:pt x="2359" y="736"/>
                    </a:lnTo>
                    <a:lnTo>
                      <a:pt x="2362" y="759"/>
                    </a:lnTo>
                    <a:lnTo>
                      <a:pt x="2359" y="782"/>
                    </a:lnTo>
                    <a:lnTo>
                      <a:pt x="2353" y="804"/>
                    </a:lnTo>
                    <a:lnTo>
                      <a:pt x="2341" y="824"/>
                    </a:lnTo>
                    <a:lnTo>
                      <a:pt x="2326" y="841"/>
                    </a:lnTo>
                    <a:lnTo>
                      <a:pt x="2307" y="856"/>
                    </a:lnTo>
                    <a:lnTo>
                      <a:pt x="1239" y="1503"/>
                    </a:lnTo>
                    <a:lnTo>
                      <a:pt x="1220" y="1512"/>
                    </a:lnTo>
                    <a:lnTo>
                      <a:pt x="1201" y="1517"/>
                    </a:lnTo>
                    <a:lnTo>
                      <a:pt x="1180" y="1519"/>
                    </a:lnTo>
                    <a:lnTo>
                      <a:pt x="1161" y="1517"/>
                    </a:lnTo>
                    <a:lnTo>
                      <a:pt x="1141" y="1512"/>
                    </a:lnTo>
                    <a:lnTo>
                      <a:pt x="1123" y="1503"/>
                    </a:lnTo>
                    <a:lnTo>
                      <a:pt x="55" y="856"/>
                    </a:lnTo>
                    <a:lnTo>
                      <a:pt x="36" y="841"/>
                    </a:lnTo>
                    <a:lnTo>
                      <a:pt x="21" y="824"/>
                    </a:lnTo>
                    <a:lnTo>
                      <a:pt x="9" y="804"/>
                    </a:lnTo>
                    <a:lnTo>
                      <a:pt x="3" y="782"/>
                    </a:lnTo>
                    <a:lnTo>
                      <a:pt x="0" y="759"/>
                    </a:lnTo>
                    <a:lnTo>
                      <a:pt x="3" y="736"/>
                    </a:lnTo>
                    <a:lnTo>
                      <a:pt x="9" y="714"/>
                    </a:lnTo>
                    <a:lnTo>
                      <a:pt x="21" y="694"/>
                    </a:lnTo>
                    <a:lnTo>
                      <a:pt x="36" y="677"/>
                    </a:lnTo>
                    <a:lnTo>
                      <a:pt x="55" y="663"/>
                    </a:lnTo>
                    <a:lnTo>
                      <a:pt x="1123" y="16"/>
                    </a:lnTo>
                    <a:lnTo>
                      <a:pt x="1141" y="7"/>
                    </a:lnTo>
                    <a:lnTo>
                      <a:pt x="1161" y="2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6" name="Freeform 30">
                <a:extLst>
                  <a:ext uri="{FF2B5EF4-FFF2-40B4-BE49-F238E27FC236}">
                    <a16:creationId xmlns:a16="http://schemas.microsoft.com/office/drawing/2014/main" id="{DC23EBB4-C61E-B94E-B4DB-3577205692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36833" y="2526882"/>
                <a:ext cx="521140" cy="577158"/>
              </a:xfrm>
              <a:custGeom>
                <a:avLst/>
                <a:gdLst>
                  <a:gd name="T0" fmla="*/ 1909 w 2144"/>
                  <a:gd name="T1" fmla="*/ 1591 h 2381"/>
                  <a:gd name="T2" fmla="*/ 2144 w 2144"/>
                  <a:gd name="T3" fmla="*/ 1733 h 2381"/>
                  <a:gd name="T4" fmla="*/ 1075 w 2144"/>
                  <a:gd name="T5" fmla="*/ 2381 h 2381"/>
                  <a:gd name="T6" fmla="*/ 7 w 2144"/>
                  <a:gd name="T7" fmla="*/ 1733 h 2381"/>
                  <a:gd name="T8" fmla="*/ 235 w 2144"/>
                  <a:gd name="T9" fmla="*/ 1596 h 2381"/>
                  <a:gd name="T10" fmla="*/ 951 w 2144"/>
                  <a:gd name="T11" fmla="*/ 2030 h 2381"/>
                  <a:gd name="T12" fmla="*/ 978 w 2144"/>
                  <a:gd name="T13" fmla="*/ 2044 h 2381"/>
                  <a:gd name="T14" fmla="*/ 1007 w 2144"/>
                  <a:gd name="T15" fmla="*/ 2055 h 2381"/>
                  <a:gd name="T16" fmla="*/ 1037 w 2144"/>
                  <a:gd name="T17" fmla="*/ 2061 h 2381"/>
                  <a:gd name="T18" fmla="*/ 1067 w 2144"/>
                  <a:gd name="T19" fmla="*/ 2063 h 2381"/>
                  <a:gd name="T20" fmla="*/ 1099 w 2144"/>
                  <a:gd name="T21" fmla="*/ 2061 h 2381"/>
                  <a:gd name="T22" fmla="*/ 1128 w 2144"/>
                  <a:gd name="T23" fmla="*/ 2055 h 2381"/>
                  <a:gd name="T24" fmla="*/ 1157 w 2144"/>
                  <a:gd name="T25" fmla="*/ 2044 h 2381"/>
                  <a:gd name="T26" fmla="*/ 1184 w 2144"/>
                  <a:gd name="T27" fmla="*/ 2030 h 2381"/>
                  <a:gd name="T28" fmla="*/ 1909 w 2144"/>
                  <a:gd name="T29" fmla="*/ 1591 h 2381"/>
                  <a:gd name="T30" fmla="*/ 1905 w 2144"/>
                  <a:gd name="T31" fmla="*/ 1050 h 2381"/>
                  <a:gd name="T32" fmla="*/ 2136 w 2144"/>
                  <a:gd name="T33" fmla="*/ 1190 h 2381"/>
                  <a:gd name="T34" fmla="*/ 1067 w 2144"/>
                  <a:gd name="T35" fmla="*/ 1838 h 2381"/>
                  <a:gd name="T36" fmla="*/ 0 w 2144"/>
                  <a:gd name="T37" fmla="*/ 1190 h 2381"/>
                  <a:gd name="T38" fmla="*/ 230 w 2144"/>
                  <a:gd name="T39" fmla="*/ 1050 h 2381"/>
                  <a:gd name="T40" fmla="*/ 951 w 2144"/>
                  <a:gd name="T41" fmla="*/ 1487 h 2381"/>
                  <a:gd name="T42" fmla="*/ 978 w 2144"/>
                  <a:gd name="T43" fmla="*/ 1501 h 2381"/>
                  <a:gd name="T44" fmla="*/ 1007 w 2144"/>
                  <a:gd name="T45" fmla="*/ 1512 h 2381"/>
                  <a:gd name="T46" fmla="*/ 1037 w 2144"/>
                  <a:gd name="T47" fmla="*/ 1518 h 2381"/>
                  <a:gd name="T48" fmla="*/ 1067 w 2144"/>
                  <a:gd name="T49" fmla="*/ 1520 h 2381"/>
                  <a:gd name="T50" fmla="*/ 1099 w 2144"/>
                  <a:gd name="T51" fmla="*/ 1518 h 2381"/>
                  <a:gd name="T52" fmla="*/ 1128 w 2144"/>
                  <a:gd name="T53" fmla="*/ 1512 h 2381"/>
                  <a:gd name="T54" fmla="*/ 1157 w 2144"/>
                  <a:gd name="T55" fmla="*/ 1501 h 2381"/>
                  <a:gd name="T56" fmla="*/ 1184 w 2144"/>
                  <a:gd name="T57" fmla="*/ 1487 h 2381"/>
                  <a:gd name="T58" fmla="*/ 1905 w 2144"/>
                  <a:gd name="T59" fmla="*/ 1050 h 2381"/>
                  <a:gd name="T60" fmla="*/ 1068 w 2144"/>
                  <a:gd name="T61" fmla="*/ 0 h 2381"/>
                  <a:gd name="T62" fmla="*/ 2136 w 2144"/>
                  <a:gd name="T63" fmla="*/ 647 h 2381"/>
                  <a:gd name="T64" fmla="*/ 1067 w 2144"/>
                  <a:gd name="T65" fmla="*/ 1295 h 2381"/>
                  <a:gd name="T66" fmla="*/ 0 w 2144"/>
                  <a:gd name="T67" fmla="*/ 647 h 2381"/>
                  <a:gd name="T68" fmla="*/ 1068 w 2144"/>
                  <a:gd name="T69" fmla="*/ 0 h 2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44" h="2381">
                    <a:moveTo>
                      <a:pt x="1909" y="1591"/>
                    </a:moveTo>
                    <a:lnTo>
                      <a:pt x="2144" y="1733"/>
                    </a:lnTo>
                    <a:lnTo>
                      <a:pt x="1075" y="2381"/>
                    </a:lnTo>
                    <a:lnTo>
                      <a:pt x="7" y="1733"/>
                    </a:lnTo>
                    <a:lnTo>
                      <a:pt x="235" y="1596"/>
                    </a:lnTo>
                    <a:lnTo>
                      <a:pt x="951" y="2030"/>
                    </a:lnTo>
                    <a:lnTo>
                      <a:pt x="978" y="2044"/>
                    </a:lnTo>
                    <a:lnTo>
                      <a:pt x="1007" y="2055"/>
                    </a:lnTo>
                    <a:lnTo>
                      <a:pt x="1037" y="2061"/>
                    </a:lnTo>
                    <a:lnTo>
                      <a:pt x="1067" y="2063"/>
                    </a:lnTo>
                    <a:lnTo>
                      <a:pt x="1099" y="2061"/>
                    </a:lnTo>
                    <a:lnTo>
                      <a:pt x="1128" y="2055"/>
                    </a:lnTo>
                    <a:lnTo>
                      <a:pt x="1157" y="2044"/>
                    </a:lnTo>
                    <a:lnTo>
                      <a:pt x="1184" y="2030"/>
                    </a:lnTo>
                    <a:lnTo>
                      <a:pt x="1909" y="1591"/>
                    </a:lnTo>
                    <a:close/>
                    <a:moveTo>
                      <a:pt x="1905" y="1050"/>
                    </a:moveTo>
                    <a:lnTo>
                      <a:pt x="2136" y="1190"/>
                    </a:lnTo>
                    <a:lnTo>
                      <a:pt x="1067" y="1838"/>
                    </a:lnTo>
                    <a:lnTo>
                      <a:pt x="0" y="1190"/>
                    </a:lnTo>
                    <a:lnTo>
                      <a:pt x="230" y="1050"/>
                    </a:lnTo>
                    <a:lnTo>
                      <a:pt x="951" y="1487"/>
                    </a:lnTo>
                    <a:lnTo>
                      <a:pt x="978" y="1501"/>
                    </a:lnTo>
                    <a:lnTo>
                      <a:pt x="1007" y="1512"/>
                    </a:lnTo>
                    <a:lnTo>
                      <a:pt x="1037" y="1518"/>
                    </a:lnTo>
                    <a:lnTo>
                      <a:pt x="1067" y="1520"/>
                    </a:lnTo>
                    <a:lnTo>
                      <a:pt x="1099" y="1518"/>
                    </a:lnTo>
                    <a:lnTo>
                      <a:pt x="1128" y="1512"/>
                    </a:lnTo>
                    <a:lnTo>
                      <a:pt x="1157" y="1501"/>
                    </a:lnTo>
                    <a:lnTo>
                      <a:pt x="1184" y="1487"/>
                    </a:lnTo>
                    <a:lnTo>
                      <a:pt x="1905" y="1050"/>
                    </a:lnTo>
                    <a:close/>
                    <a:moveTo>
                      <a:pt x="1068" y="0"/>
                    </a:moveTo>
                    <a:lnTo>
                      <a:pt x="2136" y="647"/>
                    </a:lnTo>
                    <a:lnTo>
                      <a:pt x="1067" y="1295"/>
                    </a:lnTo>
                    <a:lnTo>
                      <a:pt x="0" y="647"/>
                    </a:lnTo>
                    <a:lnTo>
                      <a:pt x="1068" y="0"/>
                    </a:lnTo>
                    <a:close/>
                  </a:path>
                </a:pathLst>
              </a:custGeom>
              <a:solidFill>
                <a:srgbClr val="FFC8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7" name="Freeform 31">
                <a:extLst>
                  <a:ext uri="{FF2B5EF4-FFF2-40B4-BE49-F238E27FC236}">
                    <a16:creationId xmlns:a16="http://schemas.microsoft.com/office/drawing/2014/main" id="{7C57974E-4F6E-4044-BE7D-31A934C8CB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87759" y="2555740"/>
                <a:ext cx="470215" cy="517745"/>
              </a:xfrm>
              <a:custGeom>
                <a:avLst/>
                <a:gdLst>
                  <a:gd name="T0" fmla="*/ 1120 w 1934"/>
                  <a:gd name="T1" fmla="*/ 1941 h 2135"/>
                  <a:gd name="T2" fmla="*/ 1163 w 1934"/>
                  <a:gd name="T3" fmla="*/ 2050 h 2135"/>
                  <a:gd name="T4" fmla="*/ 1066 w 1934"/>
                  <a:gd name="T5" fmla="*/ 2110 h 2135"/>
                  <a:gd name="T6" fmla="*/ 1022 w 1934"/>
                  <a:gd name="T7" fmla="*/ 2001 h 2135"/>
                  <a:gd name="T8" fmla="*/ 1091 w 1934"/>
                  <a:gd name="T9" fmla="*/ 1843 h 2135"/>
                  <a:gd name="T10" fmla="*/ 425 w 1934"/>
                  <a:gd name="T11" fmla="*/ 1771 h 2135"/>
                  <a:gd name="T12" fmla="*/ 468 w 1934"/>
                  <a:gd name="T13" fmla="*/ 1894 h 2135"/>
                  <a:gd name="T14" fmla="*/ 494 w 1934"/>
                  <a:gd name="T15" fmla="*/ 1990 h 2135"/>
                  <a:gd name="T16" fmla="*/ 504 w 1934"/>
                  <a:gd name="T17" fmla="*/ 2046 h 2135"/>
                  <a:gd name="T18" fmla="*/ 346 w 1934"/>
                  <a:gd name="T19" fmla="*/ 1884 h 2135"/>
                  <a:gd name="T20" fmla="*/ 288 w 1934"/>
                  <a:gd name="T21" fmla="*/ 1740 h 2135"/>
                  <a:gd name="T22" fmla="*/ 200 w 1934"/>
                  <a:gd name="T23" fmla="*/ 1586 h 2135"/>
                  <a:gd name="T24" fmla="*/ 1806 w 1934"/>
                  <a:gd name="T25" fmla="*/ 1561 h 2135"/>
                  <a:gd name="T26" fmla="*/ 1821 w 1934"/>
                  <a:gd name="T27" fmla="*/ 1685 h 2135"/>
                  <a:gd name="T28" fmla="*/ 1576 w 1934"/>
                  <a:gd name="T29" fmla="*/ 1612 h 2135"/>
                  <a:gd name="T30" fmla="*/ 1404 w 1934"/>
                  <a:gd name="T31" fmla="*/ 1110 h 2135"/>
                  <a:gd name="T32" fmla="*/ 1444 w 1934"/>
                  <a:gd name="T33" fmla="*/ 1137 h 2135"/>
                  <a:gd name="T34" fmla="*/ 1453 w 1934"/>
                  <a:gd name="T35" fmla="*/ 1180 h 2135"/>
                  <a:gd name="T36" fmla="*/ 1413 w 1934"/>
                  <a:gd name="T37" fmla="*/ 1221 h 2135"/>
                  <a:gd name="T38" fmla="*/ 1342 w 1934"/>
                  <a:gd name="T39" fmla="*/ 1230 h 2135"/>
                  <a:gd name="T40" fmla="*/ 1289 w 1934"/>
                  <a:gd name="T41" fmla="*/ 1201 h 2135"/>
                  <a:gd name="T42" fmla="*/ 248 w 1934"/>
                  <a:gd name="T43" fmla="*/ 1102 h 2135"/>
                  <a:gd name="T44" fmla="*/ 307 w 1934"/>
                  <a:gd name="T45" fmla="*/ 1117 h 2135"/>
                  <a:gd name="T46" fmla="*/ 334 w 1934"/>
                  <a:gd name="T47" fmla="*/ 1157 h 2135"/>
                  <a:gd name="T48" fmla="*/ 311 w 1934"/>
                  <a:gd name="T49" fmla="*/ 1201 h 2135"/>
                  <a:gd name="T50" fmla="*/ 250 w 1934"/>
                  <a:gd name="T51" fmla="*/ 1221 h 2135"/>
                  <a:gd name="T52" fmla="*/ 188 w 1934"/>
                  <a:gd name="T53" fmla="*/ 1203 h 2135"/>
                  <a:gd name="T54" fmla="*/ 165 w 1934"/>
                  <a:gd name="T55" fmla="*/ 1160 h 2135"/>
                  <a:gd name="T56" fmla="*/ 191 w 1934"/>
                  <a:gd name="T57" fmla="*/ 1119 h 2135"/>
                  <a:gd name="T58" fmla="*/ 248 w 1934"/>
                  <a:gd name="T59" fmla="*/ 1102 h 2135"/>
                  <a:gd name="T60" fmla="*/ 953 w 1934"/>
                  <a:gd name="T61" fmla="*/ 607 h 2135"/>
                  <a:gd name="T62" fmla="*/ 1149 w 1934"/>
                  <a:gd name="T63" fmla="*/ 488 h 2135"/>
                  <a:gd name="T64" fmla="*/ 627 w 1934"/>
                  <a:gd name="T65" fmla="*/ 411 h 2135"/>
                  <a:gd name="T66" fmla="*/ 844 w 1934"/>
                  <a:gd name="T67" fmla="*/ 542 h 2135"/>
                  <a:gd name="T68" fmla="*/ 878 w 1934"/>
                  <a:gd name="T69" fmla="*/ 259 h 2135"/>
                  <a:gd name="T70" fmla="*/ 1069 w 1934"/>
                  <a:gd name="T71" fmla="*/ 12 h 2135"/>
                  <a:gd name="T72" fmla="*/ 1149 w 1934"/>
                  <a:gd name="T73" fmla="*/ 290 h 2135"/>
                  <a:gd name="T74" fmla="*/ 1394 w 1934"/>
                  <a:gd name="T75" fmla="*/ 209 h 2135"/>
                  <a:gd name="T76" fmla="*/ 1739 w 1934"/>
                  <a:gd name="T77" fmla="*/ 644 h 2135"/>
                  <a:gd name="T78" fmla="*/ 1262 w 1934"/>
                  <a:gd name="T79" fmla="*/ 934 h 2135"/>
                  <a:gd name="T80" fmla="*/ 433 w 1934"/>
                  <a:gd name="T81" fmla="*/ 921 h 2135"/>
                  <a:gd name="T82" fmla="*/ 374 w 1934"/>
                  <a:gd name="T83" fmla="*/ 563 h 2135"/>
                  <a:gd name="T84" fmla="*/ 265 w 1934"/>
                  <a:gd name="T85" fmla="*/ 498 h 2135"/>
                  <a:gd name="T86" fmla="*/ 306 w 1934"/>
                  <a:gd name="T87" fmla="*/ 219 h 2135"/>
                  <a:gd name="T88" fmla="*/ 769 w 1934"/>
                  <a:gd name="T89" fmla="*/ 193 h 2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934" h="2135">
                    <a:moveTo>
                      <a:pt x="1091" y="1843"/>
                    </a:moveTo>
                    <a:lnTo>
                      <a:pt x="1105" y="1894"/>
                    </a:lnTo>
                    <a:lnTo>
                      <a:pt x="1120" y="1941"/>
                    </a:lnTo>
                    <a:lnTo>
                      <a:pt x="1135" y="1982"/>
                    </a:lnTo>
                    <a:lnTo>
                      <a:pt x="1150" y="2019"/>
                    </a:lnTo>
                    <a:lnTo>
                      <a:pt x="1163" y="2050"/>
                    </a:lnTo>
                    <a:lnTo>
                      <a:pt x="1176" y="2077"/>
                    </a:lnTo>
                    <a:lnTo>
                      <a:pt x="1079" y="2135"/>
                    </a:lnTo>
                    <a:lnTo>
                      <a:pt x="1066" y="2110"/>
                    </a:lnTo>
                    <a:lnTo>
                      <a:pt x="1052" y="2078"/>
                    </a:lnTo>
                    <a:lnTo>
                      <a:pt x="1037" y="2042"/>
                    </a:lnTo>
                    <a:lnTo>
                      <a:pt x="1022" y="2001"/>
                    </a:lnTo>
                    <a:lnTo>
                      <a:pt x="1006" y="1954"/>
                    </a:lnTo>
                    <a:lnTo>
                      <a:pt x="991" y="1904"/>
                    </a:lnTo>
                    <a:lnTo>
                      <a:pt x="1091" y="1843"/>
                    </a:lnTo>
                    <a:close/>
                    <a:moveTo>
                      <a:pt x="200" y="1586"/>
                    </a:moveTo>
                    <a:lnTo>
                      <a:pt x="527" y="1784"/>
                    </a:lnTo>
                    <a:lnTo>
                      <a:pt x="425" y="1771"/>
                    </a:lnTo>
                    <a:lnTo>
                      <a:pt x="442" y="1814"/>
                    </a:lnTo>
                    <a:lnTo>
                      <a:pt x="456" y="1855"/>
                    </a:lnTo>
                    <a:lnTo>
                      <a:pt x="468" y="1894"/>
                    </a:lnTo>
                    <a:lnTo>
                      <a:pt x="478" y="1930"/>
                    </a:lnTo>
                    <a:lnTo>
                      <a:pt x="486" y="1962"/>
                    </a:lnTo>
                    <a:lnTo>
                      <a:pt x="494" y="1990"/>
                    </a:lnTo>
                    <a:lnTo>
                      <a:pt x="499" y="2014"/>
                    </a:lnTo>
                    <a:lnTo>
                      <a:pt x="502" y="2033"/>
                    </a:lnTo>
                    <a:lnTo>
                      <a:pt x="504" y="2046"/>
                    </a:lnTo>
                    <a:lnTo>
                      <a:pt x="371" y="1965"/>
                    </a:lnTo>
                    <a:lnTo>
                      <a:pt x="359" y="1926"/>
                    </a:lnTo>
                    <a:lnTo>
                      <a:pt x="346" y="1884"/>
                    </a:lnTo>
                    <a:lnTo>
                      <a:pt x="330" y="1838"/>
                    </a:lnTo>
                    <a:lnTo>
                      <a:pt x="310" y="1790"/>
                    </a:lnTo>
                    <a:lnTo>
                      <a:pt x="288" y="1740"/>
                    </a:lnTo>
                    <a:lnTo>
                      <a:pt x="262" y="1688"/>
                    </a:lnTo>
                    <a:lnTo>
                      <a:pt x="233" y="1636"/>
                    </a:lnTo>
                    <a:lnTo>
                      <a:pt x="200" y="1586"/>
                    </a:lnTo>
                    <a:close/>
                    <a:moveTo>
                      <a:pt x="1638" y="1512"/>
                    </a:moveTo>
                    <a:lnTo>
                      <a:pt x="1720" y="1535"/>
                    </a:lnTo>
                    <a:lnTo>
                      <a:pt x="1806" y="1561"/>
                    </a:lnTo>
                    <a:lnTo>
                      <a:pt x="1893" y="1592"/>
                    </a:lnTo>
                    <a:lnTo>
                      <a:pt x="1934" y="1617"/>
                    </a:lnTo>
                    <a:lnTo>
                      <a:pt x="1821" y="1685"/>
                    </a:lnTo>
                    <a:lnTo>
                      <a:pt x="1737" y="1658"/>
                    </a:lnTo>
                    <a:lnTo>
                      <a:pt x="1656" y="1633"/>
                    </a:lnTo>
                    <a:lnTo>
                      <a:pt x="1576" y="1612"/>
                    </a:lnTo>
                    <a:lnTo>
                      <a:pt x="1499" y="1595"/>
                    </a:lnTo>
                    <a:lnTo>
                      <a:pt x="1638" y="1512"/>
                    </a:lnTo>
                    <a:close/>
                    <a:moveTo>
                      <a:pt x="1404" y="1110"/>
                    </a:moveTo>
                    <a:lnTo>
                      <a:pt x="1420" y="1117"/>
                    </a:lnTo>
                    <a:lnTo>
                      <a:pt x="1434" y="1126"/>
                    </a:lnTo>
                    <a:lnTo>
                      <a:pt x="1444" y="1137"/>
                    </a:lnTo>
                    <a:lnTo>
                      <a:pt x="1452" y="1149"/>
                    </a:lnTo>
                    <a:lnTo>
                      <a:pt x="1455" y="1163"/>
                    </a:lnTo>
                    <a:lnTo>
                      <a:pt x="1453" y="1180"/>
                    </a:lnTo>
                    <a:lnTo>
                      <a:pt x="1444" y="1196"/>
                    </a:lnTo>
                    <a:lnTo>
                      <a:pt x="1432" y="1210"/>
                    </a:lnTo>
                    <a:lnTo>
                      <a:pt x="1413" y="1221"/>
                    </a:lnTo>
                    <a:lnTo>
                      <a:pt x="1391" y="1229"/>
                    </a:lnTo>
                    <a:lnTo>
                      <a:pt x="1366" y="1231"/>
                    </a:lnTo>
                    <a:lnTo>
                      <a:pt x="1342" y="1230"/>
                    </a:lnTo>
                    <a:lnTo>
                      <a:pt x="1321" y="1223"/>
                    </a:lnTo>
                    <a:lnTo>
                      <a:pt x="1303" y="1214"/>
                    </a:lnTo>
                    <a:lnTo>
                      <a:pt x="1289" y="1201"/>
                    </a:lnTo>
                    <a:lnTo>
                      <a:pt x="1279" y="1185"/>
                    </a:lnTo>
                    <a:lnTo>
                      <a:pt x="1404" y="1110"/>
                    </a:lnTo>
                    <a:close/>
                    <a:moveTo>
                      <a:pt x="248" y="1102"/>
                    </a:moveTo>
                    <a:lnTo>
                      <a:pt x="271" y="1103"/>
                    </a:lnTo>
                    <a:lnTo>
                      <a:pt x="290" y="1108"/>
                    </a:lnTo>
                    <a:lnTo>
                      <a:pt x="307" y="1117"/>
                    </a:lnTo>
                    <a:lnTo>
                      <a:pt x="320" y="1127"/>
                    </a:lnTo>
                    <a:lnTo>
                      <a:pt x="330" y="1141"/>
                    </a:lnTo>
                    <a:lnTo>
                      <a:pt x="334" y="1157"/>
                    </a:lnTo>
                    <a:lnTo>
                      <a:pt x="332" y="1173"/>
                    </a:lnTo>
                    <a:lnTo>
                      <a:pt x="325" y="1188"/>
                    </a:lnTo>
                    <a:lnTo>
                      <a:pt x="311" y="1201"/>
                    </a:lnTo>
                    <a:lnTo>
                      <a:pt x="294" y="1212"/>
                    </a:lnTo>
                    <a:lnTo>
                      <a:pt x="273" y="1218"/>
                    </a:lnTo>
                    <a:lnTo>
                      <a:pt x="250" y="1221"/>
                    </a:lnTo>
                    <a:lnTo>
                      <a:pt x="226" y="1219"/>
                    </a:lnTo>
                    <a:lnTo>
                      <a:pt x="205" y="1213"/>
                    </a:lnTo>
                    <a:lnTo>
                      <a:pt x="188" y="1203"/>
                    </a:lnTo>
                    <a:lnTo>
                      <a:pt x="176" y="1191"/>
                    </a:lnTo>
                    <a:lnTo>
                      <a:pt x="167" y="1177"/>
                    </a:lnTo>
                    <a:lnTo>
                      <a:pt x="165" y="1160"/>
                    </a:lnTo>
                    <a:lnTo>
                      <a:pt x="169" y="1145"/>
                    </a:lnTo>
                    <a:lnTo>
                      <a:pt x="178" y="1130"/>
                    </a:lnTo>
                    <a:lnTo>
                      <a:pt x="191" y="1119"/>
                    </a:lnTo>
                    <a:lnTo>
                      <a:pt x="207" y="1110"/>
                    </a:lnTo>
                    <a:lnTo>
                      <a:pt x="227" y="1104"/>
                    </a:lnTo>
                    <a:lnTo>
                      <a:pt x="248" y="1102"/>
                    </a:lnTo>
                    <a:close/>
                    <a:moveTo>
                      <a:pt x="1149" y="488"/>
                    </a:moveTo>
                    <a:lnTo>
                      <a:pt x="1062" y="541"/>
                    </a:lnTo>
                    <a:lnTo>
                      <a:pt x="953" y="607"/>
                    </a:lnTo>
                    <a:lnTo>
                      <a:pt x="810" y="694"/>
                    </a:lnTo>
                    <a:lnTo>
                      <a:pt x="1149" y="897"/>
                    </a:lnTo>
                    <a:lnTo>
                      <a:pt x="1149" y="488"/>
                    </a:lnTo>
                    <a:close/>
                    <a:moveTo>
                      <a:pt x="878" y="259"/>
                    </a:moveTo>
                    <a:lnTo>
                      <a:pt x="735" y="346"/>
                    </a:lnTo>
                    <a:lnTo>
                      <a:pt x="627" y="411"/>
                    </a:lnTo>
                    <a:lnTo>
                      <a:pt x="483" y="498"/>
                    </a:lnTo>
                    <a:lnTo>
                      <a:pt x="701" y="629"/>
                    </a:lnTo>
                    <a:lnTo>
                      <a:pt x="844" y="542"/>
                    </a:lnTo>
                    <a:lnTo>
                      <a:pt x="953" y="475"/>
                    </a:lnTo>
                    <a:lnTo>
                      <a:pt x="1096" y="389"/>
                    </a:lnTo>
                    <a:lnTo>
                      <a:pt x="878" y="259"/>
                    </a:lnTo>
                    <a:close/>
                    <a:moveTo>
                      <a:pt x="667" y="0"/>
                    </a:moveTo>
                    <a:lnTo>
                      <a:pt x="878" y="127"/>
                    </a:lnTo>
                    <a:lnTo>
                      <a:pt x="1069" y="12"/>
                    </a:lnTo>
                    <a:lnTo>
                      <a:pt x="1177" y="77"/>
                    </a:lnTo>
                    <a:lnTo>
                      <a:pt x="987" y="192"/>
                    </a:lnTo>
                    <a:lnTo>
                      <a:pt x="1149" y="290"/>
                    </a:lnTo>
                    <a:lnTo>
                      <a:pt x="1204" y="323"/>
                    </a:lnTo>
                    <a:lnTo>
                      <a:pt x="1262" y="290"/>
                    </a:lnTo>
                    <a:lnTo>
                      <a:pt x="1394" y="209"/>
                    </a:lnTo>
                    <a:lnTo>
                      <a:pt x="1502" y="275"/>
                    </a:lnTo>
                    <a:lnTo>
                      <a:pt x="1313" y="389"/>
                    </a:lnTo>
                    <a:lnTo>
                      <a:pt x="1739" y="644"/>
                    </a:lnTo>
                    <a:lnTo>
                      <a:pt x="1631" y="710"/>
                    </a:lnTo>
                    <a:lnTo>
                      <a:pt x="1262" y="488"/>
                    </a:lnTo>
                    <a:lnTo>
                      <a:pt x="1262" y="934"/>
                    </a:lnTo>
                    <a:lnTo>
                      <a:pt x="1127" y="1015"/>
                    </a:lnTo>
                    <a:lnTo>
                      <a:pt x="702" y="760"/>
                    </a:lnTo>
                    <a:lnTo>
                      <a:pt x="433" y="921"/>
                    </a:lnTo>
                    <a:lnTo>
                      <a:pt x="326" y="856"/>
                    </a:lnTo>
                    <a:lnTo>
                      <a:pt x="592" y="694"/>
                    </a:lnTo>
                    <a:lnTo>
                      <a:pt x="374" y="563"/>
                    </a:lnTo>
                    <a:lnTo>
                      <a:pt x="109" y="725"/>
                    </a:lnTo>
                    <a:lnTo>
                      <a:pt x="0" y="658"/>
                    </a:lnTo>
                    <a:lnTo>
                      <a:pt x="265" y="498"/>
                    </a:lnTo>
                    <a:lnTo>
                      <a:pt x="374" y="432"/>
                    </a:lnTo>
                    <a:lnTo>
                      <a:pt x="518" y="346"/>
                    </a:lnTo>
                    <a:lnTo>
                      <a:pt x="306" y="219"/>
                    </a:lnTo>
                    <a:lnTo>
                      <a:pt x="414" y="152"/>
                    </a:lnTo>
                    <a:lnTo>
                      <a:pt x="627" y="280"/>
                    </a:lnTo>
                    <a:lnTo>
                      <a:pt x="769" y="193"/>
                    </a:lnTo>
                    <a:lnTo>
                      <a:pt x="558" y="66"/>
                    </a:lnTo>
                    <a:lnTo>
                      <a:pt x="667" y="0"/>
                    </a:lnTo>
                    <a:close/>
                  </a:path>
                </a:pathLst>
              </a:custGeom>
              <a:solidFill>
                <a:srgbClr val="FF883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53" name="Layers Text">
              <a:extLst>
                <a:ext uri="{FF2B5EF4-FFF2-40B4-BE49-F238E27FC236}">
                  <a16:creationId xmlns:a16="http://schemas.microsoft.com/office/drawing/2014/main" id="{0823BD34-7AD4-A740-BE73-391FBDF6B51E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85293" y="3452868"/>
              <a:ext cx="987473" cy="3691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/>
            <a:p>
              <a:pPr algn="ctr" eaLnBrk="0" hangingPunct="0"/>
              <a:r>
                <a:rPr lang="en-US" sz="1200" dirty="0">
                  <a:ea typeface="+mn-ea"/>
                  <a:cs typeface="+mn-cs"/>
                </a:rPr>
                <a:t>Layers</a:t>
              </a:r>
            </a:p>
          </p:txBody>
        </p:sp>
      </p:grpSp>
      <p:grpSp>
        <p:nvGrpSpPr>
          <p:cNvPr id="371" name="Cloned Webmap Copy">
            <a:extLst>
              <a:ext uri="{FF2B5EF4-FFF2-40B4-BE49-F238E27FC236}">
                <a16:creationId xmlns:a16="http://schemas.microsoft.com/office/drawing/2014/main" id="{646C1042-F14D-164F-B501-790B972AA5F6}"/>
              </a:ext>
            </a:extLst>
          </p:cNvPr>
          <p:cNvGrpSpPr/>
          <p:nvPr/>
        </p:nvGrpSpPr>
        <p:grpSpPr>
          <a:xfrm>
            <a:off x="859536" y="2968742"/>
            <a:ext cx="2514600" cy="1828800"/>
            <a:chOff x="648389" y="3014981"/>
            <a:chExt cx="2447654" cy="1798253"/>
          </a:xfrm>
        </p:grpSpPr>
        <p:grpSp>
          <p:nvGrpSpPr>
            <p:cNvPr id="372" name="Webmap Icon">
              <a:extLst>
                <a:ext uri="{FF2B5EF4-FFF2-40B4-BE49-F238E27FC236}">
                  <a16:creationId xmlns:a16="http://schemas.microsoft.com/office/drawing/2014/main" id="{6CADBA3E-D229-3648-A46B-2DBB445BD00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60393" y="3983285"/>
              <a:ext cx="1105753" cy="829949"/>
              <a:chOff x="8596313" y="3111500"/>
              <a:chExt cx="536575" cy="409575"/>
            </a:xfrm>
          </p:grpSpPr>
          <p:sp>
            <p:nvSpPr>
              <p:cNvPr id="374" name="Freeform 373">
                <a:extLst>
                  <a:ext uri="{FF2B5EF4-FFF2-40B4-BE49-F238E27FC236}">
                    <a16:creationId xmlns:a16="http://schemas.microsoft.com/office/drawing/2014/main" id="{4D50114F-3C05-CD4B-8365-D26A2EF1FB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313" y="3111500"/>
                <a:ext cx="536575" cy="409575"/>
              </a:xfrm>
              <a:custGeom>
                <a:avLst/>
                <a:gdLst>
                  <a:gd name="T0" fmla="*/ 113 w 2362"/>
                  <a:gd name="T1" fmla="*/ 0 h 1800"/>
                  <a:gd name="T2" fmla="*/ 2249 w 2362"/>
                  <a:gd name="T3" fmla="*/ 0 h 1800"/>
                  <a:gd name="T4" fmla="*/ 2275 w 2362"/>
                  <a:gd name="T5" fmla="*/ 3 h 1800"/>
                  <a:gd name="T6" fmla="*/ 2299 w 2362"/>
                  <a:gd name="T7" fmla="*/ 12 h 1800"/>
                  <a:gd name="T8" fmla="*/ 2320 w 2362"/>
                  <a:gd name="T9" fmla="*/ 25 h 1800"/>
                  <a:gd name="T10" fmla="*/ 2337 w 2362"/>
                  <a:gd name="T11" fmla="*/ 42 h 1800"/>
                  <a:gd name="T12" fmla="*/ 2350 w 2362"/>
                  <a:gd name="T13" fmla="*/ 63 h 1800"/>
                  <a:gd name="T14" fmla="*/ 2359 w 2362"/>
                  <a:gd name="T15" fmla="*/ 87 h 1800"/>
                  <a:gd name="T16" fmla="*/ 2362 w 2362"/>
                  <a:gd name="T17" fmla="*/ 113 h 1800"/>
                  <a:gd name="T18" fmla="*/ 2362 w 2362"/>
                  <a:gd name="T19" fmla="*/ 1687 h 1800"/>
                  <a:gd name="T20" fmla="*/ 2359 w 2362"/>
                  <a:gd name="T21" fmla="*/ 1713 h 1800"/>
                  <a:gd name="T22" fmla="*/ 2350 w 2362"/>
                  <a:gd name="T23" fmla="*/ 1737 h 1800"/>
                  <a:gd name="T24" fmla="*/ 2337 w 2362"/>
                  <a:gd name="T25" fmla="*/ 1758 h 1800"/>
                  <a:gd name="T26" fmla="*/ 2320 w 2362"/>
                  <a:gd name="T27" fmla="*/ 1775 h 1800"/>
                  <a:gd name="T28" fmla="*/ 2299 w 2362"/>
                  <a:gd name="T29" fmla="*/ 1788 h 1800"/>
                  <a:gd name="T30" fmla="*/ 2275 w 2362"/>
                  <a:gd name="T31" fmla="*/ 1797 h 1800"/>
                  <a:gd name="T32" fmla="*/ 2249 w 2362"/>
                  <a:gd name="T33" fmla="*/ 1800 h 1800"/>
                  <a:gd name="T34" fmla="*/ 113 w 2362"/>
                  <a:gd name="T35" fmla="*/ 1800 h 1800"/>
                  <a:gd name="T36" fmla="*/ 87 w 2362"/>
                  <a:gd name="T37" fmla="*/ 1797 h 1800"/>
                  <a:gd name="T38" fmla="*/ 63 w 2362"/>
                  <a:gd name="T39" fmla="*/ 1788 h 1800"/>
                  <a:gd name="T40" fmla="*/ 42 w 2362"/>
                  <a:gd name="T41" fmla="*/ 1775 h 1800"/>
                  <a:gd name="T42" fmla="*/ 25 w 2362"/>
                  <a:gd name="T43" fmla="*/ 1758 h 1800"/>
                  <a:gd name="T44" fmla="*/ 12 w 2362"/>
                  <a:gd name="T45" fmla="*/ 1737 h 1800"/>
                  <a:gd name="T46" fmla="*/ 3 w 2362"/>
                  <a:gd name="T47" fmla="*/ 1713 h 1800"/>
                  <a:gd name="T48" fmla="*/ 0 w 2362"/>
                  <a:gd name="T49" fmla="*/ 1687 h 1800"/>
                  <a:gd name="T50" fmla="*/ 0 w 2362"/>
                  <a:gd name="T51" fmla="*/ 113 h 1800"/>
                  <a:gd name="T52" fmla="*/ 3 w 2362"/>
                  <a:gd name="T53" fmla="*/ 87 h 1800"/>
                  <a:gd name="T54" fmla="*/ 12 w 2362"/>
                  <a:gd name="T55" fmla="*/ 63 h 1800"/>
                  <a:gd name="T56" fmla="*/ 25 w 2362"/>
                  <a:gd name="T57" fmla="*/ 42 h 1800"/>
                  <a:gd name="T58" fmla="*/ 42 w 2362"/>
                  <a:gd name="T59" fmla="*/ 25 h 1800"/>
                  <a:gd name="T60" fmla="*/ 63 w 2362"/>
                  <a:gd name="T61" fmla="*/ 12 h 1800"/>
                  <a:gd name="T62" fmla="*/ 87 w 2362"/>
                  <a:gd name="T63" fmla="*/ 3 h 1800"/>
                  <a:gd name="T64" fmla="*/ 113 w 2362"/>
                  <a:gd name="T65" fmla="*/ 0 h 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2" h="1800">
                    <a:moveTo>
                      <a:pt x="113" y="0"/>
                    </a:moveTo>
                    <a:lnTo>
                      <a:pt x="2249" y="0"/>
                    </a:lnTo>
                    <a:lnTo>
                      <a:pt x="2275" y="3"/>
                    </a:lnTo>
                    <a:lnTo>
                      <a:pt x="2299" y="12"/>
                    </a:lnTo>
                    <a:lnTo>
                      <a:pt x="2320" y="25"/>
                    </a:lnTo>
                    <a:lnTo>
                      <a:pt x="2337" y="42"/>
                    </a:lnTo>
                    <a:lnTo>
                      <a:pt x="2350" y="63"/>
                    </a:lnTo>
                    <a:lnTo>
                      <a:pt x="2359" y="87"/>
                    </a:lnTo>
                    <a:lnTo>
                      <a:pt x="2362" y="113"/>
                    </a:lnTo>
                    <a:lnTo>
                      <a:pt x="2362" y="1687"/>
                    </a:lnTo>
                    <a:lnTo>
                      <a:pt x="2359" y="1713"/>
                    </a:lnTo>
                    <a:lnTo>
                      <a:pt x="2350" y="1737"/>
                    </a:lnTo>
                    <a:lnTo>
                      <a:pt x="2337" y="1758"/>
                    </a:lnTo>
                    <a:lnTo>
                      <a:pt x="2320" y="1775"/>
                    </a:lnTo>
                    <a:lnTo>
                      <a:pt x="2299" y="1788"/>
                    </a:lnTo>
                    <a:lnTo>
                      <a:pt x="2275" y="1797"/>
                    </a:lnTo>
                    <a:lnTo>
                      <a:pt x="2249" y="1800"/>
                    </a:lnTo>
                    <a:lnTo>
                      <a:pt x="113" y="1800"/>
                    </a:lnTo>
                    <a:lnTo>
                      <a:pt x="87" y="1797"/>
                    </a:lnTo>
                    <a:lnTo>
                      <a:pt x="63" y="1788"/>
                    </a:lnTo>
                    <a:lnTo>
                      <a:pt x="42" y="1775"/>
                    </a:lnTo>
                    <a:lnTo>
                      <a:pt x="25" y="1758"/>
                    </a:lnTo>
                    <a:lnTo>
                      <a:pt x="12" y="1737"/>
                    </a:lnTo>
                    <a:lnTo>
                      <a:pt x="3" y="1713"/>
                    </a:lnTo>
                    <a:lnTo>
                      <a:pt x="0" y="1687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72D69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</a:endParaRPr>
              </a:p>
            </p:txBody>
          </p:sp>
          <p:sp>
            <p:nvSpPr>
              <p:cNvPr id="375" name="Rectangle 374">
                <a:extLst>
                  <a:ext uri="{FF2B5EF4-FFF2-40B4-BE49-F238E27FC236}">
                    <a16:creationId xmlns:a16="http://schemas.microsoft.com/office/drawing/2014/main" id="{391796B2-84E7-BC4C-BB80-0E5FA1F59D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26501" y="3189288"/>
                <a:ext cx="228600" cy="254000"/>
              </a:xfrm>
              <a:prstGeom prst="rect">
                <a:avLst/>
              </a:prstGeom>
              <a:solidFill>
                <a:srgbClr val="7FD9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6" name="Freeform 375">
                <a:extLst>
                  <a:ext uri="{FF2B5EF4-FFF2-40B4-BE49-F238E27FC236}">
                    <a16:creationId xmlns:a16="http://schemas.microsoft.com/office/drawing/2014/main" id="{A04EB793-4E7C-9346-BA7C-0A463048A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314 w 1012"/>
                  <a:gd name="T1" fmla="*/ 0 h 1124"/>
                  <a:gd name="T2" fmla="*/ 315 w 1012"/>
                  <a:gd name="T3" fmla="*/ 44 h 1124"/>
                  <a:gd name="T4" fmla="*/ 338 w 1012"/>
                  <a:gd name="T5" fmla="*/ 64 h 1124"/>
                  <a:gd name="T6" fmla="*/ 363 w 1012"/>
                  <a:gd name="T7" fmla="*/ 86 h 1124"/>
                  <a:gd name="T8" fmla="*/ 390 w 1012"/>
                  <a:gd name="T9" fmla="*/ 108 h 1124"/>
                  <a:gd name="T10" fmla="*/ 416 w 1012"/>
                  <a:gd name="T11" fmla="*/ 129 h 1124"/>
                  <a:gd name="T12" fmla="*/ 434 w 1012"/>
                  <a:gd name="T13" fmla="*/ 142 h 1124"/>
                  <a:gd name="T14" fmla="*/ 461 w 1012"/>
                  <a:gd name="T15" fmla="*/ 162 h 1124"/>
                  <a:gd name="T16" fmla="*/ 493 w 1012"/>
                  <a:gd name="T17" fmla="*/ 200 h 1124"/>
                  <a:gd name="T18" fmla="*/ 528 w 1012"/>
                  <a:gd name="T19" fmla="*/ 251 h 1124"/>
                  <a:gd name="T20" fmla="*/ 562 w 1012"/>
                  <a:gd name="T21" fmla="*/ 313 h 1124"/>
                  <a:gd name="T22" fmla="*/ 589 w 1012"/>
                  <a:gd name="T23" fmla="*/ 377 h 1124"/>
                  <a:gd name="T24" fmla="*/ 606 w 1012"/>
                  <a:gd name="T25" fmla="*/ 441 h 1124"/>
                  <a:gd name="T26" fmla="*/ 612 w 1012"/>
                  <a:gd name="T27" fmla="*/ 502 h 1124"/>
                  <a:gd name="T28" fmla="*/ 611 w 1012"/>
                  <a:gd name="T29" fmla="*/ 573 h 1124"/>
                  <a:gd name="T30" fmla="*/ 610 w 1012"/>
                  <a:gd name="T31" fmla="*/ 615 h 1124"/>
                  <a:gd name="T32" fmla="*/ 610 w 1012"/>
                  <a:gd name="T33" fmla="*/ 658 h 1124"/>
                  <a:gd name="T34" fmla="*/ 624 w 1012"/>
                  <a:gd name="T35" fmla="*/ 691 h 1124"/>
                  <a:gd name="T36" fmla="*/ 657 w 1012"/>
                  <a:gd name="T37" fmla="*/ 732 h 1124"/>
                  <a:gd name="T38" fmla="*/ 675 w 1012"/>
                  <a:gd name="T39" fmla="*/ 756 h 1124"/>
                  <a:gd name="T40" fmla="*/ 699 w 1012"/>
                  <a:gd name="T41" fmla="*/ 787 h 1124"/>
                  <a:gd name="T42" fmla="*/ 725 w 1012"/>
                  <a:gd name="T43" fmla="*/ 814 h 1124"/>
                  <a:gd name="T44" fmla="*/ 747 w 1012"/>
                  <a:gd name="T45" fmla="*/ 832 h 1124"/>
                  <a:gd name="T46" fmla="*/ 767 w 1012"/>
                  <a:gd name="T47" fmla="*/ 804 h 1124"/>
                  <a:gd name="T48" fmla="*/ 786 w 1012"/>
                  <a:gd name="T49" fmla="*/ 760 h 1124"/>
                  <a:gd name="T50" fmla="*/ 803 w 1012"/>
                  <a:gd name="T51" fmla="*/ 710 h 1124"/>
                  <a:gd name="T52" fmla="*/ 815 w 1012"/>
                  <a:gd name="T53" fmla="*/ 662 h 1124"/>
                  <a:gd name="T54" fmla="*/ 821 w 1012"/>
                  <a:gd name="T55" fmla="*/ 627 h 1124"/>
                  <a:gd name="T56" fmla="*/ 831 w 1012"/>
                  <a:gd name="T57" fmla="*/ 583 h 1124"/>
                  <a:gd name="T58" fmla="*/ 860 w 1012"/>
                  <a:gd name="T59" fmla="*/ 538 h 1124"/>
                  <a:gd name="T60" fmla="*/ 898 w 1012"/>
                  <a:gd name="T61" fmla="*/ 494 h 1124"/>
                  <a:gd name="T62" fmla="*/ 939 w 1012"/>
                  <a:gd name="T63" fmla="*/ 454 h 1124"/>
                  <a:gd name="T64" fmla="*/ 977 w 1012"/>
                  <a:gd name="T65" fmla="*/ 423 h 1124"/>
                  <a:gd name="T66" fmla="*/ 1002 w 1012"/>
                  <a:gd name="T67" fmla="*/ 404 h 1124"/>
                  <a:gd name="T68" fmla="*/ 1012 w 1012"/>
                  <a:gd name="T69" fmla="*/ 1124 h 1124"/>
                  <a:gd name="T70" fmla="*/ 0 w 1012"/>
                  <a:gd name="T71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314" y="0"/>
                    </a:lnTo>
                    <a:lnTo>
                      <a:pt x="314" y="23"/>
                    </a:lnTo>
                    <a:lnTo>
                      <a:pt x="315" y="44"/>
                    </a:lnTo>
                    <a:lnTo>
                      <a:pt x="325" y="54"/>
                    </a:lnTo>
                    <a:lnTo>
                      <a:pt x="338" y="64"/>
                    </a:lnTo>
                    <a:lnTo>
                      <a:pt x="353" y="76"/>
                    </a:lnTo>
                    <a:lnTo>
                      <a:pt x="363" y="86"/>
                    </a:lnTo>
                    <a:lnTo>
                      <a:pt x="376" y="97"/>
                    </a:lnTo>
                    <a:lnTo>
                      <a:pt x="390" y="108"/>
                    </a:lnTo>
                    <a:lnTo>
                      <a:pt x="404" y="119"/>
                    </a:lnTo>
                    <a:lnTo>
                      <a:pt x="416" y="129"/>
                    </a:lnTo>
                    <a:lnTo>
                      <a:pt x="427" y="136"/>
                    </a:lnTo>
                    <a:lnTo>
                      <a:pt x="434" y="142"/>
                    </a:lnTo>
                    <a:lnTo>
                      <a:pt x="447" y="149"/>
                    </a:lnTo>
                    <a:lnTo>
                      <a:pt x="461" y="162"/>
                    </a:lnTo>
                    <a:lnTo>
                      <a:pt x="476" y="179"/>
                    </a:lnTo>
                    <a:lnTo>
                      <a:pt x="493" y="200"/>
                    </a:lnTo>
                    <a:lnTo>
                      <a:pt x="511" y="225"/>
                    </a:lnTo>
                    <a:lnTo>
                      <a:pt x="528" y="251"/>
                    </a:lnTo>
                    <a:lnTo>
                      <a:pt x="545" y="281"/>
                    </a:lnTo>
                    <a:lnTo>
                      <a:pt x="562" y="313"/>
                    </a:lnTo>
                    <a:lnTo>
                      <a:pt x="577" y="344"/>
                    </a:lnTo>
                    <a:lnTo>
                      <a:pt x="589" y="377"/>
                    </a:lnTo>
                    <a:lnTo>
                      <a:pt x="599" y="409"/>
                    </a:lnTo>
                    <a:lnTo>
                      <a:pt x="606" y="441"/>
                    </a:lnTo>
                    <a:lnTo>
                      <a:pt x="611" y="471"/>
                    </a:lnTo>
                    <a:lnTo>
                      <a:pt x="612" y="502"/>
                    </a:lnTo>
                    <a:lnTo>
                      <a:pt x="612" y="537"/>
                    </a:lnTo>
                    <a:lnTo>
                      <a:pt x="611" y="573"/>
                    </a:lnTo>
                    <a:lnTo>
                      <a:pt x="610" y="593"/>
                    </a:lnTo>
                    <a:lnTo>
                      <a:pt x="610" y="615"/>
                    </a:lnTo>
                    <a:lnTo>
                      <a:pt x="608" y="638"/>
                    </a:lnTo>
                    <a:lnTo>
                      <a:pt x="610" y="658"/>
                    </a:lnTo>
                    <a:lnTo>
                      <a:pt x="611" y="675"/>
                    </a:lnTo>
                    <a:lnTo>
                      <a:pt x="624" y="691"/>
                    </a:lnTo>
                    <a:lnTo>
                      <a:pt x="640" y="710"/>
                    </a:lnTo>
                    <a:lnTo>
                      <a:pt x="657" y="732"/>
                    </a:lnTo>
                    <a:lnTo>
                      <a:pt x="664" y="743"/>
                    </a:lnTo>
                    <a:lnTo>
                      <a:pt x="675" y="756"/>
                    </a:lnTo>
                    <a:lnTo>
                      <a:pt x="687" y="771"/>
                    </a:lnTo>
                    <a:lnTo>
                      <a:pt x="699" y="787"/>
                    </a:lnTo>
                    <a:lnTo>
                      <a:pt x="712" y="802"/>
                    </a:lnTo>
                    <a:lnTo>
                      <a:pt x="725" y="814"/>
                    </a:lnTo>
                    <a:lnTo>
                      <a:pt x="736" y="825"/>
                    </a:lnTo>
                    <a:lnTo>
                      <a:pt x="747" y="832"/>
                    </a:lnTo>
                    <a:lnTo>
                      <a:pt x="756" y="821"/>
                    </a:lnTo>
                    <a:lnTo>
                      <a:pt x="767" y="804"/>
                    </a:lnTo>
                    <a:lnTo>
                      <a:pt x="776" y="783"/>
                    </a:lnTo>
                    <a:lnTo>
                      <a:pt x="786" y="760"/>
                    </a:lnTo>
                    <a:lnTo>
                      <a:pt x="795" y="735"/>
                    </a:lnTo>
                    <a:lnTo>
                      <a:pt x="803" y="710"/>
                    </a:lnTo>
                    <a:lnTo>
                      <a:pt x="810" y="686"/>
                    </a:lnTo>
                    <a:lnTo>
                      <a:pt x="815" y="662"/>
                    </a:lnTo>
                    <a:lnTo>
                      <a:pt x="819" y="642"/>
                    </a:lnTo>
                    <a:lnTo>
                      <a:pt x="821" y="627"/>
                    </a:lnTo>
                    <a:lnTo>
                      <a:pt x="824" y="605"/>
                    </a:lnTo>
                    <a:lnTo>
                      <a:pt x="831" y="583"/>
                    </a:lnTo>
                    <a:lnTo>
                      <a:pt x="844" y="561"/>
                    </a:lnTo>
                    <a:lnTo>
                      <a:pt x="860" y="538"/>
                    </a:lnTo>
                    <a:lnTo>
                      <a:pt x="878" y="516"/>
                    </a:lnTo>
                    <a:lnTo>
                      <a:pt x="898" y="494"/>
                    </a:lnTo>
                    <a:lnTo>
                      <a:pt x="919" y="473"/>
                    </a:lnTo>
                    <a:lnTo>
                      <a:pt x="939" y="454"/>
                    </a:lnTo>
                    <a:lnTo>
                      <a:pt x="959" y="437"/>
                    </a:lnTo>
                    <a:lnTo>
                      <a:pt x="977" y="423"/>
                    </a:lnTo>
                    <a:lnTo>
                      <a:pt x="993" y="410"/>
                    </a:lnTo>
                    <a:lnTo>
                      <a:pt x="1002" y="404"/>
                    </a:lnTo>
                    <a:lnTo>
                      <a:pt x="1012" y="399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7" name="Freeform 376">
                <a:extLst>
                  <a:ext uri="{FF2B5EF4-FFF2-40B4-BE49-F238E27FC236}">
                    <a16:creationId xmlns:a16="http://schemas.microsoft.com/office/drawing/2014/main" id="{A5625726-1E6B-B04F-A3B6-E8FDE07830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240 w 1012"/>
                  <a:gd name="T1" fmla="*/ 0 h 1124"/>
                  <a:gd name="T2" fmla="*/ 241 w 1012"/>
                  <a:gd name="T3" fmla="*/ 43 h 1124"/>
                  <a:gd name="T4" fmla="*/ 244 w 1012"/>
                  <a:gd name="T5" fmla="*/ 76 h 1124"/>
                  <a:gd name="T6" fmla="*/ 251 w 1012"/>
                  <a:gd name="T7" fmla="*/ 92 h 1124"/>
                  <a:gd name="T8" fmla="*/ 269 w 1012"/>
                  <a:gd name="T9" fmla="*/ 105 h 1124"/>
                  <a:gd name="T10" fmla="*/ 297 w 1012"/>
                  <a:gd name="T11" fmla="*/ 129 h 1124"/>
                  <a:gd name="T12" fmla="*/ 331 w 1012"/>
                  <a:gd name="T13" fmla="*/ 156 h 1124"/>
                  <a:gd name="T14" fmla="*/ 363 w 1012"/>
                  <a:gd name="T15" fmla="*/ 184 h 1124"/>
                  <a:gd name="T16" fmla="*/ 393 w 1012"/>
                  <a:gd name="T17" fmla="*/ 205 h 1124"/>
                  <a:gd name="T18" fmla="*/ 414 w 1012"/>
                  <a:gd name="T19" fmla="*/ 218 h 1124"/>
                  <a:gd name="T20" fmla="*/ 436 w 1012"/>
                  <a:gd name="T21" fmla="*/ 244 h 1124"/>
                  <a:gd name="T22" fmla="*/ 463 w 1012"/>
                  <a:gd name="T23" fmla="*/ 285 h 1124"/>
                  <a:gd name="T24" fmla="*/ 488 w 1012"/>
                  <a:gd name="T25" fmla="*/ 334 h 1124"/>
                  <a:gd name="T26" fmla="*/ 511 w 1012"/>
                  <a:gd name="T27" fmla="*/ 387 h 1124"/>
                  <a:gd name="T28" fmla="*/ 528 w 1012"/>
                  <a:gd name="T29" fmla="*/ 435 h 1124"/>
                  <a:gd name="T30" fmla="*/ 537 w 1012"/>
                  <a:gd name="T31" fmla="*/ 476 h 1124"/>
                  <a:gd name="T32" fmla="*/ 537 w 1012"/>
                  <a:gd name="T33" fmla="*/ 520 h 1124"/>
                  <a:gd name="T34" fmla="*/ 536 w 1012"/>
                  <a:gd name="T35" fmla="*/ 572 h 1124"/>
                  <a:gd name="T36" fmla="*/ 535 w 1012"/>
                  <a:gd name="T37" fmla="*/ 623 h 1124"/>
                  <a:gd name="T38" fmla="*/ 536 w 1012"/>
                  <a:gd name="T39" fmla="*/ 671 h 1124"/>
                  <a:gd name="T40" fmla="*/ 541 w 1012"/>
                  <a:gd name="T41" fmla="*/ 707 h 1124"/>
                  <a:gd name="T42" fmla="*/ 552 w 1012"/>
                  <a:gd name="T43" fmla="*/ 726 h 1124"/>
                  <a:gd name="T44" fmla="*/ 570 w 1012"/>
                  <a:gd name="T45" fmla="*/ 744 h 1124"/>
                  <a:gd name="T46" fmla="*/ 596 w 1012"/>
                  <a:gd name="T47" fmla="*/ 776 h 1124"/>
                  <a:gd name="T48" fmla="*/ 626 w 1012"/>
                  <a:gd name="T49" fmla="*/ 818 h 1124"/>
                  <a:gd name="T50" fmla="*/ 662 w 1012"/>
                  <a:gd name="T51" fmla="*/ 858 h 1124"/>
                  <a:gd name="T52" fmla="*/ 699 w 1012"/>
                  <a:gd name="T53" fmla="*/ 892 h 1124"/>
                  <a:gd name="T54" fmla="*/ 738 w 1012"/>
                  <a:gd name="T55" fmla="*/ 908 h 1124"/>
                  <a:gd name="T56" fmla="*/ 775 w 1012"/>
                  <a:gd name="T57" fmla="*/ 904 h 1124"/>
                  <a:gd name="T58" fmla="*/ 808 w 1012"/>
                  <a:gd name="T59" fmla="*/ 877 h 1124"/>
                  <a:gd name="T60" fmla="*/ 836 w 1012"/>
                  <a:gd name="T61" fmla="*/ 832 h 1124"/>
                  <a:gd name="T62" fmla="*/ 859 w 1012"/>
                  <a:gd name="T63" fmla="*/ 780 h 1124"/>
                  <a:gd name="T64" fmla="*/ 876 w 1012"/>
                  <a:gd name="T65" fmla="*/ 725 h 1124"/>
                  <a:gd name="T66" fmla="*/ 888 w 1012"/>
                  <a:gd name="T67" fmla="*/ 675 h 1124"/>
                  <a:gd name="T68" fmla="*/ 895 w 1012"/>
                  <a:gd name="T69" fmla="*/ 639 h 1124"/>
                  <a:gd name="T70" fmla="*/ 898 w 1012"/>
                  <a:gd name="T71" fmla="*/ 618 h 1124"/>
                  <a:gd name="T72" fmla="*/ 913 w 1012"/>
                  <a:gd name="T73" fmla="*/ 593 h 1124"/>
                  <a:gd name="T74" fmla="*/ 938 w 1012"/>
                  <a:gd name="T75" fmla="*/ 563 h 1124"/>
                  <a:gd name="T76" fmla="*/ 969 w 1012"/>
                  <a:gd name="T77" fmla="*/ 532 h 1124"/>
                  <a:gd name="T78" fmla="*/ 999 w 1012"/>
                  <a:gd name="T79" fmla="*/ 504 h 1124"/>
                  <a:gd name="T80" fmla="*/ 1012 w 1012"/>
                  <a:gd name="T81" fmla="*/ 1124 h 1124"/>
                  <a:gd name="T82" fmla="*/ 0 w 1012"/>
                  <a:gd name="T83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240" y="0"/>
                    </a:lnTo>
                    <a:lnTo>
                      <a:pt x="240" y="22"/>
                    </a:lnTo>
                    <a:lnTo>
                      <a:pt x="241" y="43"/>
                    </a:lnTo>
                    <a:lnTo>
                      <a:pt x="242" y="61"/>
                    </a:lnTo>
                    <a:lnTo>
                      <a:pt x="244" y="76"/>
                    </a:lnTo>
                    <a:lnTo>
                      <a:pt x="247" y="87"/>
                    </a:lnTo>
                    <a:lnTo>
                      <a:pt x="251" y="92"/>
                    </a:lnTo>
                    <a:lnTo>
                      <a:pt x="259" y="97"/>
                    </a:lnTo>
                    <a:lnTo>
                      <a:pt x="269" y="105"/>
                    </a:lnTo>
                    <a:lnTo>
                      <a:pt x="282" y="116"/>
                    </a:lnTo>
                    <a:lnTo>
                      <a:pt x="297" y="129"/>
                    </a:lnTo>
                    <a:lnTo>
                      <a:pt x="314" y="143"/>
                    </a:lnTo>
                    <a:lnTo>
                      <a:pt x="331" y="156"/>
                    </a:lnTo>
                    <a:lnTo>
                      <a:pt x="348" y="171"/>
                    </a:lnTo>
                    <a:lnTo>
                      <a:pt x="363" y="184"/>
                    </a:lnTo>
                    <a:lnTo>
                      <a:pt x="379" y="195"/>
                    </a:lnTo>
                    <a:lnTo>
                      <a:pt x="393" y="205"/>
                    </a:lnTo>
                    <a:lnTo>
                      <a:pt x="405" y="211"/>
                    </a:lnTo>
                    <a:lnTo>
                      <a:pt x="414" y="218"/>
                    </a:lnTo>
                    <a:lnTo>
                      <a:pt x="425" y="229"/>
                    </a:lnTo>
                    <a:lnTo>
                      <a:pt x="436" y="244"/>
                    </a:lnTo>
                    <a:lnTo>
                      <a:pt x="449" y="263"/>
                    </a:lnTo>
                    <a:lnTo>
                      <a:pt x="463" y="285"/>
                    </a:lnTo>
                    <a:lnTo>
                      <a:pt x="475" y="308"/>
                    </a:lnTo>
                    <a:lnTo>
                      <a:pt x="488" y="334"/>
                    </a:lnTo>
                    <a:lnTo>
                      <a:pt x="501" y="360"/>
                    </a:lnTo>
                    <a:lnTo>
                      <a:pt x="511" y="387"/>
                    </a:lnTo>
                    <a:lnTo>
                      <a:pt x="521" y="412"/>
                    </a:lnTo>
                    <a:lnTo>
                      <a:pt x="528" y="435"/>
                    </a:lnTo>
                    <a:lnTo>
                      <a:pt x="533" y="457"/>
                    </a:lnTo>
                    <a:lnTo>
                      <a:pt x="537" y="476"/>
                    </a:lnTo>
                    <a:lnTo>
                      <a:pt x="537" y="497"/>
                    </a:lnTo>
                    <a:lnTo>
                      <a:pt x="537" y="520"/>
                    </a:lnTo>
                    <a:lnTo>
                      <a:pt x="537" y="545"/>
                    </a:lnTo>
                    <a:lnTo>
                      <a:pt x="536" y="572"/>
                    </a:lnTo>
                    <a:lnTo>
                      <a:pt x="535" y="598"/>
                    </a:lnTo>
                    <a:lnTo>
                      <a:pt x="535" y="623"/>
                    </a:lnTo>
                    <a:lnTo>
                      <a:pt x="535" y="648"/>
                    </a:lnTo>
                    <a:lnTo>
                      <a:pt x="536" y="671"/>
                    </a:lnTo>
                    <a:lnTo>
                      <a:pt x="537" y="691"/>
                    </a:lnTo>
                    <a:lnTo>
                      <a:pt x="541" y="707"/>
                    </a:lnTo>
                    <a:lnTo>
                      <a:pt x="545" y="718"/>
                    </a:lnTo>
                    <a:lnTo>
                      <a:pt x="552" y="726"/>
                    </a:lnTo>
                    <a:lnTo>
                      <a:pt x="561" y="732"/>
                    </a:lnTo>
                    <a:lnTo>
                      <a:pt x="570" y="744"/>
                    </a:lnTo>
                    <a:lnTo>
                      <a:pt x="583" y="758"/>
                    </a:lnTo>
                    <a:lnTo>
                      <a:pt x="596" y="776"/>
                    </a:lnTo>
                    <a:lnTo>
                      <a:pt x="611" y="797"/>
                    </a:lnTo>
                    <a:lnTo>
                      <a:pt x="626" y="818"/>
                    </a:lnTo>
                    <a:lnTo>
                      <a:pt x="644" y="838"/>
                    </a:lnTo>
                    <a:lnTo>
                      <a:pt x="662" y="858"/>
                    </a:lnTo>
                    <a:lnTo>
                      <a:pt x="680" y="876"/>
                    </a:lnTo>
                    <a:lnTo>
                      <a:pt x="699" y="892"/>
                    </a:lnTo>
                    <a:lnTo>
                      <a:pt x="719" y="902"/>
                    </a:lnTo>
                    <a:lnTo>
                      <a:pt x="738" y="908"/>
                    </a:lnTo>
                    <a:lnTo>
                      <a:pt x="758" y="910"/>
                    </a:lnTo>
                    <a:lnTo>
                      <a:pt x="775" y="904"/>
                    </a:lnTo>
                    <a:lnTo>
                      <a:pt x="792" y="893"/>
                    </a:lnTo>
                    <a:lnTo>
                      <a:pt x="808" y="877"/>
                    </a:lnTo>
                    <a:lnTo>
                      <a:pt x="822" y="856"/>
                    </a:lnTo>
                    <a:lnTo>
                      <a:pt x="836" y="832"/>
                    </a:lnTo>
                    <a:lnTo>
                      <a:pt x="847" y="806"/>
                    </a:lnTo>
                    <a:lnTo>
                      <a:pt x="859" y="780"/>
                    </a:lnTo>
                    <a:lnTo>
                      <a:pt x="868" y="751"/>
                    </a:lnTo>
                    <a:lnTo>
                      <a:pt x="876" y="725"/>
                    </a:lnTo>
                    <a:lnTo>
                      <a:pt x="883" y="698"/>
                    </a:lnTo>
                    <a:lnTo>
                      <a:pt x="888" y="675"/>
                    </a:lnTo>
                    <a:lnTo>
                      <a:pt x="893" y="655"/>
                    </a:lnTo>
                    <a:lnTo>
                      <a:pt x="895" y="639"/>
                    </a:lnTo>
                    <a:lnTo>
                      <a:pt x="896" y="629"/>
                    </a:lnTo>
                    <a:lnTo>
                      <a:pt x="898" y="618"/>
                    </a:lnTo>
                    <a:lnTo>
                      <a:pt x="903" y="606"/>
                    </a:lnTo>
                    <a:lnTo>
                      <a:pt x="913" y="593"/>
                    </a:lnTo>
                    <a:lnTo>
                      <a:pt x="924" y="578"/>
                    </a:lnTo>
                    <a:lnTo>
                      <a:pt x="938" y="563"/>
                    </a:lnTo>
                    <a:lnTo>
                      <a:pt x="953" y="547"/>
                    </a:lnTo>
                    <a:lnTo>
                      <a:pt x="969" y="532"/>
                    </a:lnTo>
                    <a:lnTo>
                      <a:pt x="983" y="518"/>
                    </a:lnTo>
                    <a:lnTo>
                      <a:pt x="999" y="504"/>
                    </a:lnTo>
                    <a:lnTo>
                      <a:pt x="1012" y="492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8" name="Freeform 377">
                <a:extLst>
                  <a:ext uri="{FF2B5EF4-FFF2-40B4-BE49-F238E27FC236}">
                    <a16:creationId xmlns:a16="http://schemas.microsoft.com/office/drawing/2014/main" id="{9B6F77B7-BD09-E84F-A759-6C401D0780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41688"/>
                <a:ext cx="103188" cy="101600"/>
              </a:xfrm>
              <a:custGeom>
                <a:avLst/>
                <a:gdLst>
                  <a:gd name="T0" fmla="*/ 0 w 453"/>
                  <a:gd name="T1" fmla="*/ 0 h 448"/>
                  <a:gd name="T2" fmla="*/ 42 w 453"/>
                  <a:gd name="T3" fmla="*/ 36 h 448"/>
                  <a:gd name="T4" fmla="*/ 88 w 453"/>
                  <a:gd name="T5" fmla="*/ 70 h 448"/>
                  <a:gd name="T6" fmla="*/ 134 w 453"/>
                  <a:gd name="T7" fmla="*/ 103 h 448"/>
                  <a:gd name="T8" fmla="*/ 181 w 453"/>
                  <a:gd name="T9" fmla="*/ 131 h 448"/>
                  <a:gd name="T10" fmla="*/ 227 w 453"/>
                  <a:gd name="T11" fmla="*/ 159 h 448"/>
                  <a:gd name="T12" fmla="*/ 270 w 453"/>
                  <a:gd name="T13" fmla="*/ 183 h 448"/>
                  <a:gd name="T14" fmla="*/ 297 w 453"/>
                  <a:gd name="T15" fmla="*/ 200 h 448"/>
                  <a:gd name="T16" fmla="*/ 320 w 453"/>
                  <a:gd name="T17" fmla="*/ 220 h 448"/>
                  <a:gd name="T18" fmla="*/ 341 w 453"/>
                  <a:gd name="T19" fmla="*/ 242 h 448"/>
                  <a:gd name="T20" fmla="*/ 359 w 453"/>
                  <a:gd name="T21" fmla="*/ 266 h 448"/>
                  <a:gd name="T22" fmla="*/ 375 w 453"/>
                  <a:gd name="T23" fmla="*/ 293 h 448"/>
                  <a:gd name="T24" fmla="*/ 390 w 453"/>
                  <a:gd name="T25" fmla="*/ 319 h 448"/>
                  <a:gd name="T26" fmla="*/ 402 w 453"/>
                  <a:gd name="T27" fmla="*/ 344 h 448"/>
                  <a:gd name="T28" fmla="*/ 414 w 453"/>
                  <a:gd name="T29" fmla="*/ 370 h 448"/>
                  <a:gd name="T30" fmla="*/ 425 w 453"/>
                  <a:gd name="T31" fmla="*/ 394 h 448"/>
                  <a:gd name="T32" fmla="*/ 434 w 453"/>
                  <a:gd name="T33" fmla="*/ 415 h 448"/>
                  <a:gd name="T34" fmla="*/ 444 w 453"/>
                  <a:gd name="T35" fmla="*/ 433 h 448"/>
                  <a:gd name="T36" fmla="*/ 453 w 453"/>
                  <a:gd name="T37" fmla="*/ 448 h 448"/>
                  <a:gd name="T38" fmla="*/ 0 w 453"/>
                  <a:gd name="T39" fmla="*/ 448 h 448"/>
                  <a:gd name="T40" fmla="*/ 0 w 453"/>
                  <a:gd name="T41" fmla="*/ 0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53" h="448">
                    <a:moveTo>
                      <a:pt x="0" y="0"/>
                    </a:moveTo>
                    <a:lnTo>
                      <a:pt x="42" y="36"/>
                    </a:lnTo>
                    <a:lnTo>
                      <a:pt x="88" y="70"/>
                    </a:lnTo>
                    <a:lnTo>
                      <a:pt x="134" y="103"/>
                    </a:lnTo>
                    <a:lnTo>
                      <a:pt x="181" y="131"/>
                    </a:lnTo>
                    <a:lnTo>
                      <a:pt x="227" y="159"/>
                    </a:lnTo>
                    <a:lnTo>
                      <a:pt x="270" y="183"/>
                    </a:lnTo>
                    <a:lnTo>
                      <a:pt x="297" y="200"/>
                    </a:lnTo>
                    <a:lnTo>
                      <a:pt x="320" y="220"/>
                    </a:lnTo>
                    <a:lnTo>
                      <a:pt x="341" y="242"/>
                    </a:lnTo>
                    <a:lnTo>
                      <a:pt x="359" y="266"/>
                    </a:lnTo>
                    <a:lnTo>
                      <a:pt x="375" y="293"/>
                    </a:lnTo>
                    <a:lnTo>
                      <a:pt x="390" y="319"/>
                    </a:lnTo>
                    <a:lnTo>
                      <a:pt x="402" y="344"/>
                    </a:lnTo>
                    <a:lnTo>
                      <a:pt x="414" y="370"/>
                    </a:lnTo>
                    <a:lnTo>
                      <a:pt x="425" y="394"/>
                    </a:lnTo>
                    <a:lnTo>
                      <a:pt x="434" y="415"/>
                    </a:lnTo>
                    <a:lnTo>
                      <a:pt x="444" y="433"/>
                    </a:lnTo>
                    <a:lnTo>
                      <a:pt x="453" y="448"/>
                    </a:lnTo>
                    <a:lnTo>
                      <a:pt x="0" y="4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A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9" name="Freeform 378">
                <a:extLst>
                  <a:ext uri="{FF2B5EF4-FFF2-40B4-BE49-F238E27FC236}">
                    <a16:creationId xmlns:a16="http://schemas.microsoft.com/office/drawing/2014/main" id="{D05747E9-FBC4-904B-B01D-F821C0AA1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79788"/>
                <a:ext cx="68263" cy="63500"/>
              </a:xfrm>
              <a:custGeom>
                <a:avLst/>
                <a:gdLst>
                  <a:gd name="T0" fmla="*/ 0 w 305"/>
                  <a:gd name="T1" fmla="*/ 0 h 279"/>
                  <a:gd name="T2" fmla="*/ 41 w 305"/>
                  <a:gd name="T3" fmla="*/ 16 h 279"/>
                  <a:gd name="T4" fmla="*/ 83 w 305"/>
                  <a:gd name="T5" fmla="*/ 32 h 279"/>
                  <a:gd name="T6" fmla="*/ 127 w 305"/>
                  <a:gd name="T7" fmla="*/ 48 h 279"/>
                  <a:gd name="T8" fmla="*/ 168 w 305"/>
                  <a:gd name="T9" fmla="*/ 67 h 279"/>
                  <a:gd name="T10" fmla="*/ 209 w 305"/>
                  <a:gd name="T11" fmla="*/ 88 h 279"/>
                  <a:gd name="T12" fmla="*/ 231 w 305"/>
                  <a:gd name="T13" fmla="*/ 105 h 279"/>
                  <a:gd name="T14" fmla="*/ 250 w 305"/>
                  <a:gd name="T15" fmla="*/ 125 h 279"/>
                  <a:gd name="T16" fmla="*/ 266 w 305"/>
                  <a:gd name="T17" fmla="*/ 148 h 279"/>
                  <a:gd name="T18" fmla="*/ 279 w 305"/>
                  <a:gd name="T19" fmla="*/ 173 h 279"/>
                  <a:gd name="T20" fmla="*/ 288 w 305"/>
                  <a:gd name="T21" fmla="*/ 199 h 279"/>
                  <a:gd name="T22" fmla="*/ 296 w 305"/>
                  <a:gd name="T23" fmla="*/ 226 h 279"/>
                  <a:gd name="T24" fmla="*/ 301 w 305"/>
                  <a:gd name="T25" fmla="*/ 253 h 279"/>
                  <a:gd name="T26" fmla="*/ 305 w 305"/>
                  <a:gd name="T27" fmla="*/ 279 h 279"/>
                  <a:gd name="T28" fmla="*/ 0 w 305"/>
                  <a:gd name="T29" fmla="*/ 279 h 279"/>
                  <a:gd name="T30" fmla="*/ 0 w 305"/>
                  <a:gd name="T3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5" h="279">
                    <a:moveTo>
                      <a:pt x="0" y="0"/>
                    </a:moveTo>
                    <a:lnTo>
                      <a:pt x="41" y="16"/>
                    </a:lnTo>
                    <a:lnTo>
                      <a:pt x="83" y="32"/>
                    </a:lnTo>
                    <a:lnTo>
                      <a:pt x="127" y="48"/>
                    </a:lnTo>
                    <a:lnTo>
                      <a:pt x="168" y="67"/>
                    </a:lnTo>
                    <a:lnTo>
                      <a:pt x="209" y="88"/>
                    </a:lnTo>
                    <a:lnTo>
                      <a:pt x="231" y="105"/>
                    </a:lnTo>
                    <a:lnTo>
                      <a:pt x="250" y="125"/>
                    </a:lnTo>
                    <a:lnTo>
                      <a:pt x="266" y="148"/>
                    </a:lnTo>
                    <a:lnTo>
                      <a:pt x="279" y="173"/>
                    </a:lnTo>
                    <a:lnTo>
                      <a:pt x="288" y="199"/>
                    </a:lnTo>
                    <a:lnTo>
                      <a:pt x="296" y="226"/>
                    </a:lnTo>
                    <a:lnTo>
                      <a:pt x="301" y="253"/>
                    </a:lnTo>
                    <a:lnTo>
                      <a:pt x="305" y="279"/>
                    </a:lnTo>
                    <a:lnTo>
                      <a:pt x="0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D1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0" name="Freeform 379">
                <a:extLst>
                  <a:ext uri="{FF2B5EF4-FFF2-40B4-BE49-F238E27FC236}">
                    <a16:creationId xmlns:a16="http://schemas.microsoft.com/office/drawing/2014/main" id="{20BD064A-DE64-9944-AE62-14FCB5C49E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4126" y="3281363"/>
                <a:ext cx="26988" cy="26988"/>
              </a:xfrm>
              <a:custGeom>
                <a:avLst/>
                <a:gdLst>
                  <a:gd name="T0" fmla="*/ 58 w 116"/>
                  <a:gd name="T1" fmla="*/ 0 h 117"/>
                  <a:gd name="T2" fmla="*/ 76 w 116"/>
                  <a:gd name="T3" fmla="*/ 3 h 117"/>
                  <a:gd name="T4" fmla="*/ 92 w 116"/>
                  <a:gd name="T5" fmla="*/ 11 h 117"/>
                  <a:gd name="T6" fmla="*/ 105 w 116"/>
                  <a:gd name="T7" fmla="*/ 24 h 117"/>
                  <a:gd name="T8" fmla="*/ 112 w 116"/>
                  <a:gd name="T9" fmla="*/ 40 h 117"/>
                  <a:gd name="T10" fmla="*/ 116 w 116"/>
                  <a:gd name="T11" fmla="*/ 59 h 117"/>
                  <a:gd name="T12" fmla="*/ 112 w 116"/>
                  <a:gd name="T13" fmla="*/ 77 h 117"/>
                  <a:gd name="T14" fmla="*/ 105 w 116"/>
                  <a:gd name="T15" fmla="*/ 94 h 117"/>
                  <a:gd name="T16" fmla="*/ 92 w 116"/>
                  <a:gd name="T17" fmla="*/ 106 h 117"/>
                  <a:gd name="T18" fmla="*/ 76 w 116"/>
                  <a:gd name="T19" fmla="*/ 115 h 117"/>
                  <a:gd name="T20" fmla="*/ 58 w 116"/>
                  <a:gd name="T21" fmla="*/ 117 h 117"/>
                  <a:gd name="T22" fmla="*/ 39 w 116"/>
                  <a:gd name="T23" fmla="*/ 115 h 117"/>
                  <a:gd name="T24" fmla="*/ 24 w 116"/>
                  <a:gd name="T25" fmla="*/ 106 h 117"/>
                  <a:gd name="T26" fmla="*/ 12 w 116"/>
                  <a:gd name="T27" fmla="*/ 94 h 117"/>
                  <a:gd name="T28" fmla="*/ 4 w 116"/>
                  <a:gd name="T29" fmla="*/ 77 h 117"/>
                  <a:gd name="T30" fmla="*/ 0 w 116"/>
                  <a:gd name="T31" fmla="*/ 59 h 117"/>
                  <a:gd name="T32" fmla="*/ 4 w 116"/>
                  <a:gd name="T33" fmla="*/ 40 h 117"/>
                  <a:gd name="T34" fmla="*/ 12 w 116"/>
                  <a:gd name="T35" fmla="*/ 24 h 117"/>
                  <a:gd name="T36" fmla="*/ 24 w 116"/>
                  <a:gd name="T37" fmla="*/ 11 h 117"/>
                  <a:gd name="T38" fmla="*/ 39 w 116"/>
                  <a:gd name="T39" fmla="*/ 3 h 117"/>
                  <a:gd name="T40" fmla="*/ 58 w 116"/>
                  <a:gd name="T4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6" h="117">
                    <a:moveTo>
                      <a:pt x="58" y="0"/>
                    </a:moveTo>
                    <a:lnTo>
                      <a:pt x="76" y="3"/>
                    </a:lnTo>
                    <a:lnTo>
                      <a:pt x="92" y="11"/>
                    </a:lnTo>
                    <a:lnTo>
                      <a:pt x="105" y="24"/>
                    </a:lnTo>
                    <a:lnTo>
                      <a:pt x="112" y="40"/>
                    </a:lnTo>
                    <a:lnTo>
                      <a:pt x="116" y="59"/>
                    </a:lnTo>
                    <a:lnTo>
                      <a:pt x="112" y="77"/>
                    </a:lnTo>
                    <a:lnTo>
                      <a:pt x="105" y="94"/>
                    </a:lnTo>
                    <a:lnTo>
                      <a:pt x="92" y="106"/>
                    </a:lnTo>
                    <a:lnTo>
                      <a:pt x="76" y="115"/>
                    </a:lnTo>
                    <a:lnTo>
                      <a:pt x="58" y="117"/>
                    </a:lnTo>
                    <a:lnTo>
                      <a:pt x="39" y="115"/>
                    </a:lnTo>
                    <a:lnTo>
                      <a:pt x="24" y="106"/>
                    </a:lnTo>
                    <a:lnTo>
                      <a:pt x="12" y="94"/>
                    </a:lnTo>
                    <a:lnTo>
                      <a:pt x="4" y="77"/>
                    </a:lnTo>
                    <a:lnTo>
                      <a:pt x="0" y="59"/>
                    </a:lnTo>
                    <a:lnTo>
                      <a:pt x="4" y="40"/>
                    </a:lnTo>
                    <a:lnTo>
                      <a:pt x="12" y="24"/>
                    </a:lnTo>
                    <a:lnTo>
                      <a:pt x="24" y="11"/>
                    </a:lnTo>
                    <a:lnTo>
                      <a:pt x="39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881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1" name="Freeform 380">
                <a:extLst>
                  <a:ext uri="{FF2B5EF4-FFF2-40B4-BE49-F238E27FC236}">
                    <a16:creationId xmlns:a16="http://schemas.microsoft.com/office/drawing/2014/main" id="{0ABF6192-BDF8-9042-8D9E-D55AEF8E26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551" y="3363913"/>
                <a:ext cx="39688" cy="41275"/>
              </a:xfrm>
              <a:custGeom>
                <a:avLst/>
                <a:gdLst>
                  <a:gd name="T0" fmla="*/ 88 w 176"/>
                  <a:gd name="T1" fmla="*/ 0 h 180"/>
                  <a:gd name="T2" fmla="*/ 111 w 176"/>
                  <a:gd name="T3" fmla="*/ 3 h 180"/>
                  <a:gd name="T4" fmla="*/ 132 w 176"/>
                  <a:gd name="T5" fmla="*/ 12 h 180"/>
                  <a:gd name="T6" fmla="*/ 150 w 176"/>
                  <a:gd name="T7" fmla="*/ 27 h 180"/>
                  <a:gd name="T8" fmla="*/ 164 w 176"/>
                  <a:gd name="T9" fmla="*/ 45 h 180"/>
                  <a:gd name="T10" fmla="*/ 173 w 176"/>
                  <a:gd name="T11" fmla="*/ 66 h 180"/>
                  <a:gd name="T12" fmla="*/ 176 w 176"/>
                  <a:gd name="T13" fmla="*/ 90 h 180"/>
                  <a:gd name="T14" fmla="*/ 173 w 176"/>
                  <a:gd name="T15" fmla="*/ 113 h 180"/>
                  <a:gd name="T16" fmla="*/ 164 w 176"/>
                  <a:gd name="T17" fmla="*/ 135 h 180"/>
                  <a:gd name="T18" fmla="*/ 150 w 176"/>
                  <a:gd name="T19" fmla="*/ 153 h 180"/>
                  <a:gd name="T20" fmla="*/ 132 w 176"/>
                  <a:gd name="T21" fmla="*/ 167 h 180"/>
                  <a:gd name="T22" fmla="*/ 111 w 176"/>
                  <a:gd name="T23" fmla="*/ 177 h 180"/>
                  <a:gd name="T24" fmla="*/ 88 w 176"/>
                  <a:gd name="T25" fmla="*/ 180 h 180"/>
                  <a:gd name="T26" fmla="*/ 65 w 176"/>
                  <a:gd name="T27" fmla="*/ 177 h 180"/>
                  <a:gd name="T28" fmla="*/ 44 w 176"/>
                  <a:gd name="T29" fmla="*/ 167 h 180"/>
                  <a:gd name="T30" fmla="*/ 26 w 176"/>
                  <a:gd name="T31" fmla="*/ 153 h 180"/>
                  <a:gd name="T32" fmla="*/ 12 w 176"/>
                  <a:gd name="T33" fmla="*/ 135 h 180"/>
                  <a:gd name="T34" fmla="*/ 4 w 176"/>
                  <a:gd name="T35" fmla="*/ 113 h 180"/>
                  <a:gd name="T36" fmla="*/ 0 w 176"/>
                  <a:gd name="T37" fmla="*/ 90 h 180"/>
                  <a:gd name="T38" fmla="*/ 4 w 176"/>
                  <a:gd name="T39" fmla="*/ 66 h 180"/>
                  <a:gd name="T40" fmla="*/ 12 w 176"/>
                  <a:gd name="T41" fmla="*/ 45 h 180"/>
                  <a:gd name="T42" fmla="*/ 26 w 176"/>
                  <a:gd name="T43" fmla="*/ 27 h 180"/>
                  <a:gd name="T44" fmla="*/ 44 w 176"/>
                  <a:gd name="T45" fmla="*/ 12 h 180"/>
                  <a:gd name="T46" fmla="*/ 65 w 176"/>
                  <a:gd name="T47" fmla="*/ 3 h 180"/>
                  <a:gd name="T48" fmla="*/ 88 w 176"/>
                  <a:gd name="T49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" h="180">
                    <a:moveTo>
                      <a:pt x="88" y="0"/>
                    </a:moveTo>
                    <a:lnTo>
                      <a:pt x="111" y="3"/>
                    </a:lnTo>
                    <a:lnTo>
                      <a:pt x="132" y="12"/>
                    </a:lnTo>
                    <a:lnTo>
                      <a:pt x="150" y="27"/>
                    </a:lnTo>
                    <a:lnTo>
                      <a:pt x="164" y="45"/>
                    </a:lnTo>
                    <a:lnTo>
                      <a:pt x="173" y="66"/>
                    </a:lnTo>
                    <a:lnTo>
                      <a:pt x="176" y="90"/>
                    </a:lnTo>
                    <a:lnTo>
                      <a:pt x="173" y="113"/>
                    </a:lnTo>
                    <a:lnTo>
                      <a:pt x="164" y="135"/>
                    </a:lnTo>
                    <a:lnTo>
                      <a:pt x="150" y="153"/>
                    </a:lnTo>
                    <a:lnTo>
                      <a:pt x="132" y="167"/>
                    </a:lnTo>
                    <a:lnTo>
                      <a:pt x="111" y="177"/>
                    </a:lnTo>
                    <a:lnTo>
                      <a:pt x="88" y="180"/>
                    </a:lnTo>
                    <a:lnTo>
                      <a:pt x="65" y="177"/>
                    </a:lnTo>
                    <a:lnTo>
                      <a:pt x="44" y="167"/>
                    </a:lnTo>
                    <a:lnTo>
                      <a:pt x="26" y="153"/>
                    </a:lnTo>
                    <a:lnTo>
                      <a:pt x="12" y="135"/>
                    </a:lnTo>
                    <a:lnTo>
                      <a:pt x="4" y="113"/>
                    </a:lnTo>
                    <a:lnTo>
                      <a:pt x="0" y="90"/>
                    </a:lnTo>
                    <a:lnTo>
                      <a:pt x="4" y="66"/>
                    </a:lnTo>
                    <a:lnTo>
                      <a:pt x="12" y="45"/>
                    </a:lnTo>
                    <a:lnTo>
                      <a:pt x="26" y="27"/>
                    </a:lnTo>
                    <a:lnTo>
                      <a:pt x="44" y="12"/>
                    </a:lnTo>
                    <a:lnTo>
                      <a:pt x="65" y="3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D0750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2" name="Freeform 381">
                <a:extLst>
                  <a:ext uri="{FF2B5EF4-FFF2-40B4-BE49-F238E27FC236}">
                    <a16:creationId xmlns:a16="http://schemas.microsoft.com/office/drawing/2014/main" id="{79564EC6-283D-2246-B1DD-FD2EBE3E6C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9676" y="3235325"/>
                <a:ext cx="26988" cy="26988"/>
              </a:xfrm>
              <a:custGeom>
                <a:avLst/>
                <a:gdLst>
                  <a:gd name="T0" fmla="*/ 58 w 115"/>
                  <a:gd name="T1" fmla="*/ 0 h 118"/>
                  <a:gd name="T2" fmla="*/ 76 w 115"/>
                  <a:gd name="T3" fmla="*/ 3 h 118"/>
                  <a:gd name="T4" fmla="*/ 92 w 115"/>
                  <a:gd name="T5" fmla="*/ 12 h 118"/>
                  <a:gd name="T6" fmla="*/ 104 w 115"/>
                  <a:gd name="T7" fmla="*/ 24 h 118"/>
                  <a:gd name="T8" fmla="*/ 112 w 115"/>
                  <a:gd name="T9" fmla="*/ 41 h 118"/>
                  <a:gd name="T10" fmla="*/ 115 w 115"/>
                  <a:gd name="T11" fmla="*/ 59 h 118"/>
                  <a:gd name="T12" fmla="*/ 112 w 115"/>
                  <a:gd name="T13" fmla="*/ 78 h 118"/>
                  <a:gd name="T14" fmla="*/ 104 w 115"/>
                  <a:gd name="T15" fmla="*/ 94 h 118"/>
                  <a:gd name="T16" fmla="*/ 92 w 115"/>
                  <a:gd name="T17" fmla="*/ 107 h 118"/>
                  <a:gd name="T18" fmla="*/ 76 w 115"/>
                  <a:gd name="T19" fmla="*/ 115 h 118"/>
                  <a:gd name="T20" fmla="*/ 58 w 115"/>
                  <a:gd name="T21" fmla="*/ 118 h 118"/>
                  <a:gd name="T22" fmla="*/ 40 w 115"/>
                  <a:gd name="T23" fmla="*/ 115 h 118"/>
                  <a:gd name="T24" fmla="*/ 24 w 115"/>
                  <a:gd name="T25" fmla="*/ 107 h 118"/>
                  <a:gd name="T26" fmla="*/ 12 w 115"/>
                  <a:gd name="T27" fmla="*/ 94 h 118"/>
                  <a:gd name="T28" fmla="*/ 3 w 115"/>
                  <a:gd name="T29" fmla="*/ 78 h 118"/>
                  <a:gd name="T30" fmla="*/ 0 w 115"/>
                  <a:gd name="T31" fmla="*/ 59 h 118"/>
                  <a:gd name="T32" fmla="*/ 3 w 115"/>
                  <a:gd name="T33" fmla="*/ 41 h 118"/>
                  <a:gd name="T34" fmla="*/ 12 w 115"/>
                  <a:gd name="T35" fmla="*/ 24 h 118"/>
                  <a:gd name="T36" fmla="*/ 24 w 115"/>
                  <a:gd name="T37" fmla="*/ 12 h 118"/>
                  <a:gd name="T38" fmla="*/ 40 w 115"/>
                  <a:gd name="T39" fmla="*/ 3 h 118"/>
                  <a:gd name="T40" fmla="*/ 58 w 115"/>
                  <a:gd name="T4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5" h="118">
                    <a:moveTo>
                      <a:pt x="58" y="0"/>
                    </a:moveTo>
                    <a:lnTo>
                      <a:pt x="76" y="3"/>
                    </a:lnTo>
                    <a:lnTo>
                      <a:pt x="92" y="12"/>
                    </a:lnTo>
                    <a:lnTo>
                      <a:pt x="104" y="24"/>
                    </a:lnTo>
                    <a:lnTo>
                      <a:pt x="112" y="41"/>
                    </a:lnTo>
                    <a:lnTo>
                      <a:pt x="115" y="59"/>
                    </a:lnTo>
                    <a:lnTo>
                      <a:pt x="112" y="78"/>
                    </a:lnTo>
                    <a:lnTo>
                      <a:pt x="104" y="94"/>
                    </a:lnTo>
                    <a:lnTo>
                      <a:pt x="92" y="107"/>
                    </a:lnTo>
                    <a:lnTo>
                      <a:pt x="76" y="115"/>
                    </a:lnTo>
                    <a:lnTo>
                      <a:pt x="58" y="118"/>
                    </a:lnTo>
                    <a:lnTo>
                      <a:pt x="40" y="115"/>
                    </a:lnTo>
                    <a:lnTo>
                      <a:pt x="24" y="107"/>
                    </a:lnTo>
                    <a:lnTo>
                      <a:pt x="12" y="94"/>
                    </a:lnTo>
                    <a:lnTo>
                      <a:pt x="3" y="78"/>
                    </a:lnTo>
                    <a:lnTo>
                      <a:pt x="0" y="59"/>
                    </a:lnTo>
                    <a:lnTo>
                      <a:pt x="3" y="41"/>
                    </a:lnTo>
                    <a:lnTo>
                      <a:pt x="12" y="24"/>
                    </a:lnTo>
                    <a:lnTo>
                      <a:pt x="24" y="12"/>
                    </a:lnTo>
                    <a:lnTo>
                      <a:pt x="40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3" name="Freeform 382">
                <a:extLst>
                  <a:ext uri="{FF2B5EF4-FFF2-40B4-BE49-F238E27FC236}">
                    <a16:creationId xmlns:a16="http://schemas.microsoft.com/office/drawing/2014/main" id="{A9FA5985-C1AA-964E-B0B6-140EC5C805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21713" y="3138488"/>
                <a:ext cx="485775" cy="355600"/>
              </a:xfrm>
              <a:custGeom>
                <a:avLst/>
                <a:gdLst>
                  <a:gd name="T0" fmla="*/ 225 w 2136"/>
                  <a:gd name="T1" fmla="*/ 450 h 1574"/>
                  <a:gd name="T2" fmla="*/ 562 w 2136"/>
                  <a:gd name="T3" fmla="*/ 450 h 1574"/>
                  <a:gd name="T4" fmla="*/ 562 w 2136"/>
                  <a:gd name="T5" fmla="*/ 562 h 1574"/>
                  <a:gd name="T6" fmla="*/ 225 w 2136"/>
                  <a:gd name="T7" fmla="*/ 562 h 1574"/>
                  <a:gd name="T8" fmla="*/ 225 w 2136"/>
                  <a:gd name="T9" fmla="*/ 450 h 1574"/>
                  <a:gd name="T10" fmla="*/ 225 w 2136"/>
                  <a:gd name="T11" fmla="*/ 225 h 1574"/>
                  <a:gd name="T12" fmla="*/ 562 w 2136"/>
                  <a:gd name="T13" fmla="*/ 225 h 1574"/>
                  <a:gd name="T14" fmla="*/ 562 w 2136"/>
                  <a:gd name="T15" fmla="*/ 337 h 1574"/>
                  <a:gd name="T16" fmla="*/ 225 w 2136"/>
                  <a:gd name="T17" fmla="*/ 337 h 1574"/>
                  <a:gd name="T18" fmla="*/ 225 w 2136"/>
                  <a:gd name="T19" fmla="*/ 225 h 1574"/>
                  <a:gd name="T20" fmla="*/ 787 w 2136"/>
                  <a:gd name="T21" fmla="*/ 112 h 1574"/>
                  <a:gd name="T22" fmla="*/ 787 w 2136"/>
                  <a:gd name="T23" fmla="*/ 1462 h 1574"/>
                  <a:gd name="T24" fmla="*/ 2024 w 2136"/>
                  <a:gd name="T25" fmla="*/ 1462 h 1574"/>
                  <a:gd name="T26" fmla="*/ 2024 w 2136"/>
                  <a:gd name="T27" fmla="*/ 112 h 1574"/>
                  <a:gd name="T28" fmla="*/ 787 w 2136"/>
                  <a:gd name="T29" fmla="*/ 112 h 1574"/>
                  <a:gd name="T30" fmla="*/ 112 w 2136"/>
                  <a:gd name="T31" fmla="*/ 112 h 1574"/>
                  <a:gd name="T32" fmla="*/ 112 w 2136"/>
                  <a:gd name="T33" fmla="*/ 1462 h 1574"/>
                  <a:gd name="T34" fmla="*/ 674 w 2136"/>
                  <a:gd name="T35" fmla="*/ 1462 h 1574"/>
                  <a:gd name="T36" fmla="*/ 674 w 2136"/>
                  <a:gd name="T37" fmla="*/ 112 h 1574"/>
                  <a:gd name="T38" fmla="*/ 112 w 2136"/>
                  <a:gd name="T39" fmla="*/ 112 h 1574"/>
                  <a:gd name="T40" fmla="*/ 0 w 2136"/>
                  <a:gd name="T41" fmla="*/ 0 h 1574"/>
                  <a:gd name="T42" fmla="*/ 2136 w 2136"/>
                  <a:gd name="T43" fmla="*/ 0 h 1574"/>
                  <a:gd name="T44" fmla="*/ 2136 w 2136"/>
                  <a:gd name="T45" fmla="*/ 1574 h 1574"/>
                  <a:gd name="T46" fmla="*/ 0 w 2136"/>
                  <a:gd name="T47" fmla="*/ 1574 h 1574"/>
                  <a:gd name="T48" fmla="*/ 0 w 2136"/>
                  <a:gd name="T49" fmla="*/ 0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36" h="1574">
                    <a:moveTo>
                      <a:pt x="225" y="450"/>
                    </a:moveTo>
                    <a:lnTo>
                      <a:pt x="562" y="450"/>
                    </a:lnTo>
                    <a:lnTo>
                      <a:pt x="562" y="562"/>
                    </a:lnTo>
                    <a:lnTo>
                      <a:pt x="225" y="562"/>
                    </a:lnTo>
                    <a:lnTo>
                      <a:pt x="225" y="450"/>
                    </a:lnTo>
                    <a:close/>
                    <a:moveTo>
                      <a:pt x="225" y="225"/>
                    </a:moveTo>
                    <a:lnTo>
                      <a:pt x="562" y="225"/>
                    </a:lnTo>
                    <a:lnTo>
                      <a:pt x="562" y="337"/>
                    </a:lnTo>
                    <a:lnTo>
                      <a:pt x="225" y="337"/>
                    </a:lnTo>
                    <a:lnTo>
                      <a:pt x="225" y="225"/>
                    </a:lnTo>
                    <a:close/>
                    <a:moveTo>
                      <a:pt x="787" y="112"/>
                    </a:moveTo>
                    <a:lnTo>
                      <a:pt x="787" y="1462"/>
                    </a:lnTo>
                    <a:lnTo>
                      <a:pt x="2024" y="1462"/>
                    </a:lnTo>
                    <a:lnTo>
                      <a:pt x="2024" y="112"/>
                    </a:lnTo>
                    <a:lnTo>
                      <a:pt x="787" y="112"/>
                    </a:lnTo>
                    <a:close/>
                    <a:moveTo>
                      <a:pt x="112" y="112"/>
                    </a:moveTo>
                    <a:lnTo>
                      <a:pt x="112" y="1462"/>
                    </a:lnTo>
                    <a:lnTo>
                      <a:pt x="674" y="1462"/>
                    </a:lnTo>
                    <a:lnTo>
                      <a:pt x="674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136" y="0"/>
                    </a:lnTo>
                    <a:lnTo>
                      <a:pt x="2136" y="1574"/>
                    </a:lnTo>
                    <a:lnTo>
                      <a:pt x="0" y="1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73" name="Webmap Text">
              <a:extLst>
                <a:ext uri="{FF2B5EF4-FFF2-40B4-BE49-F238E27FC236}">
                  <a16:creationId xmlns:a16="http://schemas.microsoft.com/office/drawing/2014/main" id="{2FF15801-678B-814B-B709-D622E6D6ADD1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48389" y="3014981"/>
              <a:ext cx="2447654" cy="87364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 err="1"/>
                <a:t>Webmap</a:t>
              </a:r>
              <a:endParaRPr lang="en-US" dirty="0"/>
            </a:p>
          </p:txBody>
        </p:sp>
      </p:grpSp>
      <p:grpSp>
        <p:nvGrpSpPr>
          <p:cNvPr id="358" name="Cloned Webmap">
            <a:extLst>
              <a:ext uri="{FF2B5EF4-FFF2-40B4-BE49-F238E27FC236}">
                <a16:creationId xmlns:a16="http://schemas.microsoft.com/office/drawing/2014/main" id="{C495B85E-E4FF-5544-BCD1-84F786466B61}"/>
              </a:ext>
            </a:extLst>
          </p:cNvPr>
          <p:cNvGrpSpPr/>
          <p:nvPr/>
        </p:nvGrpSpPr>
        <p:grpSpPr>
          <a:xfrm>
            <a:off x="859536" y="2971800"/>
            <a:ext cx="2514600" cy="1828800"/>
            <a:chOff x="648389" y="3014981"/>
            <a:chExt cx="2447654" cy="1798253"/>
          </a:xfrm>
        </p:grpSpPr>
        <p:grpSp>
          <p:nvGrpSpPr>
            <p:cNvPr id="359" name="Webmap Icon">
              <a:extLst>
                <a:ext uri="{FF2B5EF4-FFF2-40B4-BE49-F238E27FC236}">
                  <a16:creationId xmlns:a16="http://schemas.microsoft.com/office/drawing/2014/main" id="{62D740DE-AE64-1043-B90A-CF77FD8E081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60393" y="3983285"/>
              <a:ext cx="1105753" cy="829949"/>
              <a:chOff x="8596313" y="3111500"/>
              <a:chExt cx="536575" cy="409575"/>
            </a:xfrm>
          </p:grpSpPr>
          <p:sp>
            <p:nvSpPr>
              <p:cNvPr id="361" name="Freeform 141">
                <a:extLst>
                  <a:ext uri="{FF2B5EF4-FFF2-40B4-BE49-F238E27FC236}">
                    <a16:creationId xmlns:a16="http://schemas.microsoft.com/office/drawing/2014/main" id="{34BEE2AB-C2B2-314C-B4DD-BDE585A821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313" y="3111500"/>
                <a:ext cx="536575" cy="409575"/>
              </a:xfrm>
              <a:custGeom>
                <a:avLst/>
                <a:gdLst>
                  <a:gd name="T0" fmla="*/ 113 w 2362"/>
                  <a:gd name="T1" fmla="*/ 0 h 1800"/>
                  <a:gd name="T2" fmla="*/ 2249 w 2362"/>
                  <a:gd name="T3" fmla="*/ 0 h 1800"/>
                  <a:gd name="T4" fmla="*/ 2275 w 2362"/>
                  <a:gd name="T5" fmla="*/ 3 h 1800"/>
                  <a:gd name="T6" fmla="*/ 2299 w 2362"/>
                  <a:gd name="T7" fmla="*/ 12 h 1800"/>
                  <a:gd name="T8" fmla="*/ 2320 w 2362"/>
                  <a:gd name="T9" fmla="*/ 25 h 1800"/>
                  <a:gd name="T10" fmla="*/ 2337 w 2362"/>
                  <a:gd name="T11" fmla="*/ 42 h 1800"/>
                  <a:gd name="T12" fmla="*/ 2350 w 2362"/>
                  <a:gd name="T13" fmla="*/ 63 h 1800"/>
                  <a:gd name="T14" fmla="*/ 2359 w 2362"/>
                  <a:gd name="T15" fmla="*/ 87 h 1800"/>
                  <a:gd name="T16" fmla="*/ 2362 w 2362"/>
                  <a:gd name="T17" fmla="*/ 113 h 1800"/>
                  <a:gd name="T18" fmla="*/ 2362 w 2362"/>
                  <a:gd name="T19" fmla="*/ 1687 h 1800"/>
                  <a:gd name="T20" fmla="*/ 2359 w 2362"/>
                  <a:gd name="T21" fmla="*/ 1713 h 1800"/>
                  <a:gd name="T22" fmla="*/ 2350 w 2362"/>
                  <a:gd name="T23" fmla="*/ 1737 h 1800"/>
                  <a:gd name="T24" fmla="*/ 2337 w 2362"/>
                  <a:gd name="T25" fmla="*/ 1758 h 1800"/>
                  <a:gd name="T26" fmla="*/ 2320 w 2362"/>
                  <a:gd name="T27" fmla="*/ 1775 h 1800"/>
                  <a:gd name="T28" fmla="*/ 2299 w 2362"/>
                  <a:gd name="T29" fmla="*/ 1788 h 1800"/>
                  <a:gd name="T30" fmla="*/ 2275 w 2362"/>
                  <a:gd name="T31" fmla="*/ 1797 h 1800"/>
                  <a:gd name="T32" fmla="*/ 2249 w 2362"/>
                  <a:gd name="T33" fmla="*/ 1800 h 1800"/>
                  <a:gd name="T34" fmla="*/ 113 w 2362"/>
                  <a:gd name="T35" fmla="*/ 1800 h 1800"/>
                  <a:gd name="T36" fmla="*/ 87 w 2362"/>
                  <a:gd name="T37" fmla="*/ 1797 h 1800"/>
                  <a:gd name="T38" fmla="*/ 63 w 2362"/>
                  <a:gd name="T39" fmla="*/ 1788 h 1800"/>
                  <a:gd name="T40" fmla="*/ 42 w 2362"/>
                  <a:gd name="T41" fmla="*/ 1775 h 1800"/>
                  <a:gd name="T42" fmla="*/ 25 w 2362"/>
                  <a:gd name="T43" fmla="*/ 1758 h 1800"/>
                  <a:gd name="T44" fmla="*/ 12 w 2362"/>
                  <a:gd name="T45" fmla="*/ 1737 h 1800"/>
                  <a:gd name="T46" fmla="*/ 3 w 2362"/>
                  <a:gd name="T47" fmla="*/ 1713 h 1800"/>
                  <a:gd name="T48" fmla="*/ 0 w 2362"/>
                  <a:gd name="T49" fmla="*/ 1687 h 1800"/>
                  <a:gd name="T50" fmla="*/ 0 w 2362"/>
                  <a:gd name="T51" fmla="*/ 113 h 1800"/>
                  <a:gd name="T52" fmla="*/ 3 w 2362"/>
                  <a:gd name="T53" fmla="*/ 87 h 1800"/>
                  <a:gd name="T54" fmla="*/ 12 w 2362"/>
                  <a:gd name="T55" fmla="*/ 63 h 1800"/>
                  <a:gd name="T56" fmla="*/ 25 w 2362"/>
                  <a:gd name="T57" fmla="*/ 42 h 1800"/>
                  <a:gd name="T58" fmla="*/ 42 w 2362"/>
                  <a:gd name="T59" fmla="*/ 25 h 1800"/>
                  <a:gd name="T60" fmla="*/ 63 w 2362"/>
                  <a:gd name="T61" fmla="*/ 12 h 1800"/>
                  <a:gd name="T62" fmla="*/ 87 w 2362"/>
                  <a:gd name="T63" fmla="*/ 3 h 1800"/>
                  <a:gd name="T64" fmla="*/ 113 w 2362"/>
                  <a:gd name="T65" fmla="*/ 0 h 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2" h="1800">
                    <a:moveTo>
                      <a:pt x="113" y="0"/>
                    </a:moveTo>
                    <a:lnTo>
                      <a:pt x="2249" y="0"/>
                    </a:lnTo>
                    <a:lnTo>
                      <a:pt x="2275" y="3"/>
                    </a:lnTo>
                    <a:lnTo>
                      <a:pt x="2299" y="12"/>
                    </a:lnTo>
                    <a:lnTo>
                      <a:pt x="2320" y="25"/>
                    </a:lnTo>
                    <a:lnTo>
                      <a:pt x="2337" y="42"/>
                    </a:lnTo>
                    <a:lnTo>
                      <a:pt x="2350" y="63"/>
                    </a:lnTo>
                    <a:lnTo>
                      <a:pt x="2359" y="87"/>
                    </a:lnTo>
                    <a:lnTo>
                      <a:pt x="2362" y="113"/>
                    </a:lnTo>
                    <a:lnTo>
                      <a:pt x="2362" y="1687"/>
                    </a:lnTo>
                    <a:lnTo>
                      <a:pt x="2359" y="1713"/>
                    </a:lnTo>
                    <a:lnTo>
                      <a:pt x="2350" y="1737"/>
                    </a:lnTo>
                    <a:lnTo>
                      <a:pt x="2337" y="1758"/>
                    </a:lnTo>
                    <a:lnTo>
                      <a:pt x="2320" y="1775"/>
                    </a:lnTo>
                    <a:lnTo>
                      <a:pt x="2299" y="1788"/>
                    </a:lnTo>
                    <a:lnTo>
                      <a:pt x="2275" y="1797"/>
                    </a:lnTo>
                    <a:lnTo>
                      <a:pt x="2249" y="1800"/>
                    </a:lnTo>
                    <a:lnTo>
                      <a:pt x="113" y="1800"/>
                    </a:lnTo>
                    <a:lnTo>
                      <a:pt x="87" y="1797"/>
                    </a:lnTo>
                    <a:lnTo>
                      <a:pt x="63" y="1788"/>
                    </a:lnTo>
                    <a:lnTo>
                      <a:pt x="42" y="1775"/>
                    </a:lnTo>
                    <a:lnTo>
                      <a:pt x="25" y="1758"/>
                    </a:lnTo>
                    <a:lnTo>
                      <a:pt x="12" y="1737"/>
                    </a:lnTo>
                    <a:lnTo>
                      <a:pt x="3" y="1713"/>
                    </a:lnTo>
                    <a:lnTo>
                      <a:pt x="0" y="1687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8285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</a:endParaRPr>
              </a:p>
            </p:txBody>
          </p:sp>
          <p:sp>
            <p:nvSpPr>
              <p:cNvPr id="362" name="Rectangle 142">
                <a:extLst>
                  <a:ext uri="{FF2B5EF4-FFF2-40B4-BE49-F238E27FC236}">
                    <a16:creationId xmlns:a16="http://schemas.microsoft.com/office/drawing/2014/main" id="{9AE9D823-29A3-A647-9626-3CC2D0EEFF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26501" y="3189288"/>
                <a:ext cx="228600" cy="254000"/>
              </a:xfrm>
              <a:prstGeom prst="rect">
                <a:avLst/>
              </a:prstGeom>
              <a:solidFill>
                <a:srgbClr val="7FD9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3" name="Freeform 143">
                <a:extLst>
                  <a:ext uri="{FF2B5EF4-FFF2-40B4-BE49-F238E27FC236}">
                    <a16:creationId xmlns:a16="http://schemas.microsoft.com/office/drawing/2014/main" id="{E96E1B5D-7246-D74A-9A3A-9EEE4EFB7E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314 w 1012"/>
                  <a:gd name="T1" fmla="*/ 0 h 1124"/>
                  <a:gd name="T2" fmla="*/ 315 w 1012"/>
                  <a:gd name="T3" fmla="*/ 44 h 1124"/>
                  <a:gd name="T4" fmla="*/ 338 w 1012"/>
                  <a:gd name="T5" fmla="*/ 64 h 1124"/>
                  <a:gd name="T6" fmla="*/ 363 w 1012"/>
                  <a:gd name="T7" fmla="*/ 86 h 1124"/>
                  <a:gd name="T8" fmla="*/ 390 w 1012"/>
                  <a:gd name="T9" fmla="*/ 108 h 1124"/>
                  <a:gd name="T10" fmla="*/ 416 w 1012"/>
                  <a:gd name="T11" fmla="*/ 129 h 1124"/>
                  <a:gd name="T12" fmla="*/ 434 w 1012"/>
                  <a:gd name="T13" fmla="*/ 142 h 1124"/>
                  <a:gd name="T14" fmla="*/ 461 w 1012"/>
                  <a:gd name="T15" fmla="*/ 162 h 1124"/>
                  <a:gd name="T16" fmla="*/ 493 w 1012"/>
                  <a:gd name="T17" fmla="*/ 200 h 1124"/>
                  <a:gd name="T18" fmla="*/ 528 w 1012"/>
                  <a:gd name="T19" fmla="*/ 251 h 1124"/>
                  <a:gd name="T20" fmla="*/ 562 w 1012"/>
                  <a:gd name="T21" fmla="*/ 313 h 1124"/>
                  <a:gd name="T22" fmla="*/ 589 w 1012"/>
                  <a:gd name="T23" fmla="*/ 377 h 1124"/>
                  <a:gd name="T24" fmla="*/ 606 w 1012"/>
                  <a:gd name="T25" fmla="*/ 441 h 1124"/>
                  <a:gd name="T26" fmla="*/ 612 w 1012"/>
                  <a:gd name="T27" fmla="*/ 502 h 1124"/>
                  <a:gd name="T28" fmla="*/ 611 w 1012"/>
                  <a:gd name="T29" fmla="*/ 573 h 1124"/>
                  <a:gd name="T30" fmla="*/ 610 w 1012"/>
                  <a:gd name="T31" fmla="*/ 615 h 1124"/>
                  <a:gd name="T32" fmla="*/ 610 w 1012"/>
                  <a:gd name="T33" fmla="*/ 658 h 1124"/>
                  <a:gd name="T34" fmla="*/ 624 w 1012"/>
                  <a:gd name="T35" fmla="*/ 691 h 1124"/>
                  <a:gd name="T36" fmla="*/ 657 w 1012"/>
                  <a:gd name="T37" fmla="*/ 732 h 1124"/>
                  <a:gd name="T38" fmla="*/ 675 w 1012"/>
                  <a:gd name="T39" fmla="*/ 756 h 1124"/>
                  <a:gd name="T40" fmla="*/ 699 w 1012"/>
                  <a:gd name="T41" fmla="*/ 787 h 1124"/>
                  <a:gd name="T42" fmla="*/ 725 w 1012"/>
                  <a:gd name="T43" fmla="*/ 814 h 1124"/>
                  <a:gd name="T44" fmla="*/ 747 w 1012"/>
                  <a:gd name="T45" fmla="*/ 832 h 1124"/>
                  <a:gd name="T46" fmla="*/ 767 w 1012"/>
                  <a:gd name="T47" fmla="*/ 804 h 1124"/>
                  <a:gd name="T48" fmla="*/ 786 w 1012"/>
                  <a:gd name="T49" fmla="*/ 760 h 1124"/>
                  <a:gd name="T50" fmla="*/ 803 w 1012"/>
                  <a:gd name="T51" fmla="*/ 710 h 1124"/>
                  <a:gd name="T52" fmla="*/ 815 w 1012"/>
                  <a:gd name="T53" fmla="*/ 662 h 1124"/>
                  <a:gd name="T54" fmla="*/ 821 w 1012"/>
                  <a:gd name="T55" fmla="*/ 627 h 1124"/>
                  <a:gd name="T56" fmla="*/ 831 w 1012"/>
                  <a:gd name="T57" fmla="*/ 583 h 1124"/>
                  <a:gd name="T58" fmla="*/ 860 w 1012"/>
                  <a:gd name="T59" fmla="*/ 538 h 1124"/>
                  <a:gd name="T60" fmla="*/ 898 w 1012"/>
                  <a:gd name="T61" fmla="*/ 494 h 1124"/>
                  <a:gd name="T62" fmla="*/ 939 w 1012"/>
                  <a:gd name="T63" fmla="*/ 454 h 1124"/>
                  <a:gd name="T64" fmla="*/ 977 w 1012"/>
                  <a:gd name="T65" fmla="*/ 423 h 1124"/>
                  <a:gd name="T66" fmla="*/ 1002 w 1012"/>
                  <a:gd name="T67" fmla="*/ 404 h 1124"/>
                  <a:gd name="T68" fmla="*/ 1012 w 1012"/>
                  <a:gd name="T69" fmla="*/ 1124 h 1124"/>
                  <a:gd name="T70" fmla="*/ 0 w 1012"/>
                  <a:gd name="T71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314" y="0"/>
                    </a:lnTo>
                    <a:lnTo>
                      <a:pt x="314" y="23"/>
                    </a:lnTo>
                    <a:lnTo>
                      <a:pt x="315" y="44"/>
                    </a:lnTo>
                    <a:lnTo>
                      <a:pt x="325" y="54"/>
                    </a:lnTo>
                    <a:lnTo>
                      <a:pt x="338" y="64"/>
                    </a:lnTo>
                    <a:lnTo>
                      <a:pt x="353" y="76"/>
                    </a:lnTo>
                    <a:lnTo>
                      <a:pt x="363" y="86"/>
                    </a:lnTo>
                    <a:lnTo>
                      <a:pt x="376" y="97"/>
                    </a:lnTo>
                    <a:lnTo>
                      <a:pt x="390" y="108"/>
                    </a:lnTo>
                    <a:lnTo>
                      <a:pt x="404" y="119"/>
                    </a:lnTo>
                    <a:lnTo>
                      <a:pt x="416" y="129"/>
                    </a:lnTo>
                    <a:lnTo>
                      <a:pt x="427" y="136"/>
                    </a:lnTo>
                    <a:lnTo>
                      <a:pt x="434" y="142"/>
                    </a:lnTo>
                    <a:lnTo>
                      <a:pt x="447" y="149"/>
                    </a:lnTo>
                    <a:lnTo>
                      <a:pt x="461" y="162"/>
                    </a:lnTo>
                    <a:lnTo>
                      <a:pt x="476" y="179"/>
                    </a:lnTo>
                    <a:lnTo>
                      <a:pt x="493" y="200"/>
                    </a:lnTo>
                    <a:lnTo>
                      <a:pt x="511" y="225"/>
                    </a:lnTo>
                    <a:lnTo>
                      <a:pt x="528" y="251"/>
                    </a:lnTo>
                    <a:lnTo>
                      <a:pt x="545" y="281"/>
                    </a:lnTo>
                    <a:lnTo>
                      <a:pt x="562" y="313"/>
                    </a:lnTo>
                    <a:lnTo>
                      <a:pt x="577" y="344"/>
                    </a:lnTo>
                    <a:lnTo>
                      <a:pt x="589" y="377"/>
                    </a:lnTo>
                    <a:lnTo>
                      <a:pt x="599" y="409"/>
                    </a:lnTo>
                    <a:lnTo>
                      <a:pt x="606" y="441"/>
                    </a:lnTo>
                    <a:lnTo>
                      <a:pt x="611" y="471"/>
                    </a:lnTo>
                    <a:lnTo>
                      <a:pt x="612" y="502"/>
                    </a:lnTo>
                    <a:lnTo>
                      <a:pt x="612" y="537"/>
                    </a:lnTo>
                    <a:lnTo>
                      <a:pt x="611" y="573"/>
                    </a:lnTo>
                    <a:lnTo>
                      <a:pt x="610" y="593"/>
                    </a:lnTo>
                    <a:lnTo>
                      <a:pt x="610" y="615"/>
                    </a:lnTo>
                    <a:lnTo>
                      <a:pt x="608" y="638"/>
                    </a:lnTo>
                    <a:lnTo>
                      <a:pt x="610" y="658"/>
                    </a:lnTo>
                    <a:lnTo>
                      <a:pt x="611" y="675"/>
                    </a:lnTo>
                    <a:lnTo>
                      <a:pt x="624" y="691"/>
                    </a:lnTo>
                    <a:lnTo>
                      <a:pt x="640" y="710"/>
                    </a:lnTo>
                    <a:lnTo>
                      <a:pt x="657" y="732"/>
                    </a:lnTo>
                    <a:lnTo>
                      <a:pt x="664" y="743"/>
                    </a:lnTo>
                    <a:lnTo>
                      <a:pt x="675" y="756"/>
                    </a:lnTo>
                    <a:lnTo>
                      <a:pt x="687" y="771"/>
                    </a:lnTo>
                    <a:lnTo>
                      <a:pt x="699" y="787"/>
                    </a:lnTo>
                    <a:lnTo>
                      <a:pt x="712" y="802"/>
                    </a:lnTo>
                    <a:lnTo>
                      <a:pt x="725" y="814"/>
                    </a:lnTo>
                    <a:lnTo>
                      <a:pt x="736" y="825"/>
                    </a:lnTo>
                    <a:lnTo>
                      <a:pt x="747" y="832"/>
                    </a:lnTo>
                    <a:lnTo>
                      <a:pt x="756" y="821"/>
                    </a:lnTo>
                    <a:lnTo>
                      <a:pt x="767" y="804"/>
                    </a:lnTo>
                    <a:lnTo>
                      <a:pt x="776" y="783"/>
                    </a:lnTo>
                    <a:lnTo>
                      <a:pt x="786" y="760"/>
                    </a:lnTo>
                    <a:lnTo>
                      <a:pt x="795" y="735"/>
                    </a:lnTo>
                    <a:lnTo>
                      <a:pt x="803" y="710"/>
                    </a:lnTo>
                    <a:lnTo>
                      <a:pt x="810" y="686"/>
                    </a:lnTo>
                    <a:lnTo>
                      <a:pt x="815" y="662"/>
                    </a:lnTo>
                    <a:lnTo>
                      <a:pt x="819" y="642"/>
                    </a:lnTo>
                    <a:lnTo>
                      <a:pt x="821" y="627"/>
                    </a:lnTo>
                    <a:lnTo>
                      <a:pt x="824" y="605"/>
                    </a:lnTo>
                    <a:lnTo>
                      <a:pt x="831" y="583"/>
                    </a:lnTo>
                    <a:lnTo>
                      <a:pt x="844" y="561"/>
                    </a:lnTo>
                    <a:lnTo>
                      <a:pt x="860" y="538"/>
                    </a:lnTo>
                    <a:lnTo>
                      <a:pt x="878" y="516"/>
                    </a:lnTo>
                    <a:lnTo>
                      <a:pt x="898" y="494"/>
                    </a:lnTo>
                    <a:lnTo>
                      <a:pt x="919" y="473"/>
                    </a:lnTo>
                    <a:lnTo>
                      <a:pt x="939" y="454"/>
                    </a:lnTo>
                    <a:lnTo>
                      <a:pt x="959" y="437"/>
                    </a:lnTo>
                    <a:lnTo>
                      <a:pt x="977" y="423"/>
                    </a:lnTo>
                    <a:lnTo>
                      <a:pt x="993" y="410"/>
                    </a:lnTo>
                    <a:lnTo>
                      <a:pt x="1002" y="404"/>
                    </a:lnTo>
                    <a:lnTo>
                      <a:pt x="1012" y="399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4" name="Freeform 144">
                <a:extLst>
                  <a:ext uri="{FF2B5EF4-FFF2-40B4-BE49-F238E27FC236}">
                    <a16:creationId xmlns:a16="http://schemas.microsoft.com/office/drawing/2014/main" id="{B23F42F8-CADB-A24B-BE79-174118821C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240 w 1012"/>
                  <a:gd name="T1" fmla="*/ 0 h 1124"/>
                  <a:gd name="T2" fmla="*/ 241 w 1012"/>
                  <a:gd name="T3" fmla="*/ 43 h 1124"/>
                  <a:gd name="T4" fmla="*/ 244 w 1012"/>
                  <a:gd name="T5" fmla="*/ 76 h 1124"/>
                  <a:gd name="T6" fmla="*/ 251 w 1012"/>
                  <a:gd name="T7" fmla="*/ 92 h 1124"/>
                  <a:gd name="T8" fmla="*/ 269 w 1012"/>
                  <a:gd name="T9" fmla="*/ 105 h 1124"/>
                  <a:gd name="T10" fmla="*/ 297 w 1012"/>
                  <a:gd name="T11" fmla="*/ 129 h 1124"/>
                  <a:gd name="T12" fmla="*/ 331 w 1012"/>
                  <a:gd name="T13" fmla="*/ 156 h 1124"/>
                  <a:gd name="T14" fmla="*/ 363 w 1012"/>
                  <a:gd name="T15" fmla="*/ 184 h 1124"/>
                  <a:gd name="T16" fmla="*/ 393 w 1012"/>
                  <a:gd name="T17" fmla="*/ 205 h 1124"/>
                  <a:gd name="T18" fmla="*/ 414 w 1012"/>
                  <a:gd name="T19" fmla="*/ 218 h 1124"/>
                  <a:gd name="T20" fmla="*/ 436 w 1012"/>
                  <a:gd name="T21" fmla="*/ 244 h 1124"/>
                  <a:gd name="T22" fmla="*/ 463 w 1012"/>
                  <a:gd name="T23" fmla="*/ 285 h 1124"/>
                  <a:gd name="T24" fmla="*/ 488 w 1012"/>
                  <a:gd name="T25" fmla="*/ 334 h 1124"/>
                  <a:gd name="T26" fmla="*/ 511 w 1012"/>
                  <a:gd name="T27" fmla="*/ 387 h 1124"/>
                  <a:gd name="T28" fmla="*/ 528 w 1012"/>
                  <a:gd name="T29" fmla="*/ 435 h 1124"/>
                  <a:gd name="T30" fmla="*/ 537 w 1012"/>
                  <a:gd name="T31" fmla="*/ 476 h 1124"/>
                  <a:gd name="T32" fmla="*/ 537 w 1012"/>
                  <a:gd name="T33" fmla="*/ 520 h 1124"/>
                  <a:gd name="T34" fmla="*/ 536 w 1012"/>
                  <a:gd name="T35" fmla="*/ 572 h 1124"/>
                  <a:gd name="T36" fmla="*/ 535 w 1012"/>
                  <a:gd name="T37" fmla="*/ 623 h 1124"/>
                  <a:gd name="T38" fmla="*/ 536 w 1012"/>
                  <a:gd name="T39" fmla="*/ 671 h 1124"/>
                  <a:gd name="T40" fmla="*/ 541 w 1012"/>
                  <a:gd name="T41" fmla="*/ 707 h 1124"/>
                  <a:gd name="T42" fmla="*/ 552 w 1012"/>
                  <a:gd name="T43" fmla="*/ 726 h 1124"/>
                  <a:gd name="T44" fmla="*/ 570 w 1012"/>
                  <a:gd name="T45" fmla="*/ 744 h 1124"/>
                  <a:gd name="T46" fmla="*/ 596 w 1012"/>
                  <a:gd name="T47" fmla="*/ 776 h 1124"/>
                  <a:gd name="T48" fmla="*/ 626 w 1012"/>
                  <a:gd name="T49" fmla="*/ 818 h 1124"/>
                  <a:gd name="T50" fmla="*/ 662 w 1012"/>
                  <a:gd name="T51" fmla="*/ 858 h 1124"/>
                  <a:gd name="T52" fmla="*/ 699 w 1012"/>
                  <a:gd name="T53" fmla="*/ 892 h 1124"/>
                  <a:gd name="T54" fmla="*/ 738 w 1012"/>
                  <a:gd name="T55" fmla="*/ 908 h 1124"/>
                  <a:gd name="T56" fmla="*/ 775 w 1012"/>
                  <a:gd name="T57" fmla="*/ 904 h 1124"/>
                  <a:gd name="T58" fmla="*/ 808 w 1012"/>
                  <a:gd name="T59" fmla="*/ 877 h 1124"/>
                  <a:gd name="T60" fmla="*/ 836 w 1012"/>
                  <a:gd name="T61" fmla="*/ 832 h 1124"/>
                  <a:gd name="T62" fmla="*/ 859 w 1012"/>
                  <a:gd name="T63" fmla="*/ 780 h 1124"/>
                  <a:gd name="T64" fmla="*/ 876 w 1012"/>
                  <a:gd name="T65" fmla="*/ 725 h 1124"/>
                  <a:gd name="T66" fmla="*/ 888 w 1012"/>
                  <a:gd name="T67" fmla="*/ 675 h 1124"/>
                  <a:gd name="T68" fmla="*/ 895 w 1012"/>
                  <a:gd name="T69" fmla="*/ 639 h 1124"/>
                  <a:gd name="T70" fmla="*/ 898 w 1012"/>
                  <a:gd name="T71" fmla="*/ 618 h 1124"/>
                  <a:gd name="T72" fmla="*/ 913 w 1012"/>
                  <a:gd name="T73" fmla="*/ 593 h 1124"/>
                  <a:gd name="T74" fmla="*/ 938 w 1012"/>
                  <a:gd name="T75" fmla="*/ 563 h 1124"/>
                  <a:gd name="T76" fmla="*/ 969 w 1012"/>
                  <a:gd name="T77" fmla="*/ 532 h 1124"/>
                  <a:gd name="T78" fmla="*/ 999 w 1012"/>
                  <a:gd name="T79" fmla="*/ 504 h 1124"/>
                  <a:gd name="T80" fmla="*/ 1012 w 1012"/>
                  <a:gd name="T81" fmla="*/ 1124 h 1124"/>
                  <a:gd name="T82" fmla="*/ 0 w 1012"/>
                  <a:gd name="T83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240" y="0"/>
                    </a:lnTo>
                    <a:lnTo>
                      <a:pt x="240" y="22"/>
                    </a:lnTo>
                    <a:lnTo>
                      <a:pt x="241" y="43"/>
                    </a:lnTo>
                    <a:lnTo>
                      <a:pt x="242" y="61"/>
                    </a:lnTo>
                    <a:lnTo>
                      <a:pt x="244" y="76"/>
                    </a:lnTo>
                    <a:lnTo>
                      <a:pt x="247" y="87"/>
                    </a:lnTo>
                    <a:lnTo>
                      <a:pt x="251" y="92"/>
                    </a:lnTo>
                    <a:lnTo>
                      <a:pt x="259" y="97"/>
                    </a:lnTo>
                    <a:lnTo>
                      <a:pt x="269" y="105"/>
                    </a:lnTo>
                    <a:lnTo>
                      <a:pt x="282" y="116"/>
                    </a:lnTo>
                    <a:lnTo>
                      <a:pt x="297" y="129"/>
                    </a:lnTo>
                    <a:lnTo>
                      <a:pt x="314" y="143"/>
                    </a:lnTo>
                    <a:lnTo>
                      <a:pt x="331" y="156"/>
                    </a:lnTo>
                    <a:lnTo>
                      <a:pt x="348" y="171"/>
                    </a:lnTo>
                    <a:lnTo>
                      <a:pt x="363" y="184"/>
                    </a:lnTo>
                    <a:lnTo>
                      <a:pt x="379" y="195"/>
                    </a:lnTo>
                    <a:lnTo>
                      <a:pt x="393" y="205"/>
                    </a:lnTo>
                    <a:lnTo>
                      <a:pt x="405" y="211"/>
                    </a:lnTo>
                    <a:lnTo>
                      <a:pt x="414" y="218"/>
                    </a:lnTo>
                    <a:lnTo>
                      <a:pt x="425" y="229"/>
                    </a:lnTo>
                    <a:lnTo>
                      <a:pt x="436" y="244"/>
                    </a:lnTo>
                    <a:lnTo>
                      <a:pt x="449" y="263"/>
                    </a:lnTo>
                    <a:lnTo>
                      <a:pt x="463" y="285"/>
                    </a:lnTo>
                    <a:lnTo>
                      <a:pt x="475" y="308"/>
                    </a:lnTo>
                    <a:lnTo>
                      <a:pt x="488" y="334"/>
                    </a:lnTo>
                    <a:lnTo>
                      <a:pt x="501" y="360"/>
                    </a:lnTo>
                    <a:lnTo>
                      <a:pt x="511" y="387"/>
                    </a:lnTo>
                    <a:lnTo>
                      <a:pt x="521" y="412"/>
                    </a:lnTo>
                    <a:lnTo>
                      <a:pt x="528" y="435"/>
                    </a:lnTo>
                    <a:lnTo>
                      <a:pt x="533" y="457"/>
                    </a:lnTo>
                    <a:lnTo>
                      <a:pt x="537" y="476"/>
                    </a:lnTo>
                    <a:lnTo>
                      <a:pt x="537" y="497"/>
                    </a:lnTo>
                    <a:lnTo>
                      <a:pt x="537" y="520"/>
                    </a:lnTo>
                    <a:lnTo>
                      <a:pt x="537" y="545"/>
                    </a:lnTo>
                    <a:lnTo>
                      <a:pt x="536" y="572"/>
                    </a:lnTo>
                    <a:lnTo>
                      <a:pt x="535" y="598"/>
                    </a:lnTo>
                    <a:lnTo>
                      <a:pt x="535" y="623"/>
                    </a:lnTo>
                    <a:lnTo>
                      <a:pt x="535" y="648"/>
                    </a:lnTo>
                    <a:lnTo>
                      <a:pt x="536" y="671"/>
                    </a:lnTo>
                    <a:lnTo>
                      <a:pt x="537" y="691"/>
                    </a:lnTo>
                    <a:lnTo>
                      <a:pt x="541" y="707"/>
                    </a:lnTo>
                    <a:lnTo>
                      <a:pt x="545" y="718"/>
                    </a:lnTo>
                    <a:lnTo>
                      <a:pt x="552" y="726"/>
                    </a:lnTo>
                    <a:lnTo>
                      <a:pt x="561" y="732"/>
                    </a:lnTo>
                    <a:lnTo>
                      <a:pt x="570" y="744"/>
                    </a:lnTo>
                    <a:lnTo>
                      <a:pt x="583" y="758"/>
                    </a:lnTo>
                    <a:lnTo>
                      <a:pt x="596" y="776"/>
                    </a:lnTo>
                    <a:lnTo>
                      <a:pt x="611" y="797"/>
                    </a:lnTo>
                    <a:lnTo>
                      <a:pt x="626" y="818"/>
                    </a:lnTo>
                    <a:lnTo>
                      <a:pt x="644" y="838"/>
                    </a:lnTo>
                    <a:lnTo>
                      <a:pt x="662" y="858"/>
                    </a:lnTo>
                    <a:lnTo>
                      <a:pt x="680" y="876"/>
                    </a:lnTo>
                    <a:lnTo>
                      <a:pt x="699" y="892"/>
                    </a:lnTo>
                    <a:lnTo>
                      <a:pt x="719" y="902"/>
                    </a:lnTo>
                    <a:lnTo>
                      <a:pt x="738" y="908"/>
                    </a:lnTo>
                    <a:lnTo>
                      <a:pt x="758" y="910"/>
                    </a:lnTo>
                    <a:lnTo>
                      <a:pt x="775" y="904"/>
                    </a:lnTo>
                    <a:lnTo>
                      <a:pt x="792" y="893"/>
                    </a:lnTo>
                    <a:lnTo>
                      <a:pt x="808" y="877"/>
                    </a:lnTo>
                    <a:lnTo>
                      <a:pt x="822" y="856"/>
                    </a:lnTo>
                    <a:lnTo>
                      <a:pt x="836" y="832"/>
                    </a:lnTo>
                    <a:lnTo>
                      <a:pt x="847" y="806"/>
                    </a:lnTo>
                    <a:lnTo>
                      <a:pt x="859" y="780"/>
                    </a:lnTo>
                    <a:lnTo>
                      <a:pt x="868" y="751"/>
                    </a:lnTo>
                    <a:lnTo>
                      <a:pt x="876" y="725"/>
                    </a:lnTo>
                    <a:lnTo>
                      <a:pt x="883" y="698"/>
                    </a:lnTo>
                    <a:lnTo>
                      <a:pt x="888" y="675"/>
                    </a:lnTo>
                    <a:lnTo>
                      <a:pt x="893" y="655"/>
                    </a:lnTo>
                    <a:lnTo>
                      <a:pt x="895" y="639"/>
                    </a:lnTo>
                    <a:lnTo>
                      <a:pt x="896" y="629"/>
                    </a:lnTo>
                    <a:lnTo>
                      <a:pt x="898" y="618"/>
                    </a:lnTo>
                    <a:lnTo>
                      <a:pt x="903" y="606"/>
                    </a:lnTo>
                    <a:lnTo>
                      <a:pt x="913" y="593"/>
                    </a:lnTo>
                    <a:lnTo>
                      <a:pt x="924" y="578"/>
                    </a:lnTo>
                    <a:lnTo>
                      <a:pt x="938" y="563"/>
                    </a:lnTo>
                    <a:lnTo>
                      <a:pt x="953" y="547"/>
                    </a:lnTo>
                    <a:lnTo>
                      <a:pt x="969" y="532"/>
                    </a:lnTo>
                    <a:lnTo>
                      <a:pt x="983" y="518"/>
                    </a:lnTo>
                    <a:lnTo>
                      <a:pt x="999" y="504"/>
                    </a:lnTo>
                    <a:lnTo>
                      <a:pt x="1012" y="492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5" name="Freeform 145">
                <a:extLst>
                  <a:ext uri="{FF2B5EF4-FFF2-40B4-BE49-F238E27FC236}">
                    <a16:creationId xmlns:a16="http://schemas.microsoft.com/office/drawing/2014/main" id="{103A01C4-0F8F-ED4A-A505-7B65FD2E4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41688"/>
                <a:ext cx="103188" cy="101600"/>
              </a:xfrm>
              <a:custGeom>
                <a:avLst/>
                <a:gdLst>
                  <a:gd name="T0" fmla="*/ 0 w 453"/>
                  <a:gd name="T1" fmla="*/ 0 h 448"/>
                  <a:gd name="T2" fmla="*/ 42 w 453"/>
                  <a:gd name="T3" fmla="*/ 36 h 448"/>
                  <a:gd name="T4" fmla="*/ 88 w 453"/>
                  <a:gd name="T5" fmla="*/ 70 h 448"/>
                  <a:gd name="T6" fmla="*/ 134 w 453"/>
                  <a:gd name="T7" fmla="*/ 103 h 448"/>
                  <a:gd name="T8" fmla="*/ 181 w 453"/>
                  <a:gd name="T9" fmla="*/ 131 h 448"/>
                  <a:gd name="T10" fmla="*/ 227 w 453"/>
                  <a:gd name="T11" fmla="*/ 159 h 448"/>
                  <a:gd name="T12" fmla="*/ 270 w 453"/>
                  <a:gd name="T13" fmla="*/ 183 h 448"/>
                  <a:gd name="T14" fmla="*/ 297 w 453"/>
                  <a:gd name="T15" fmla="*/ 200 h 448"/>
                  <a:gd name="T16" fmla="*/ 320 w 453"/>
                  <a:gd name="T17" fmla="*/ 220 h 448"/>
                  <a:gd name="T18" fmla="*/ 341 w 453"/>
                  <a:gd name="T19" fmla="*/ 242 h 448"/>
                  <a:gd name="T20" fmla="*/ 359 w 453"/>
                  <a:gd name="T21" fmla="*/ 266 h 448"/>
                  <a:gd name="T22" fmla="*/ 375 w 453"/>
                  <a:gd name="T23" fmla="*/ 293 h 448"/>
                  <a:gd name="T24" fmla="*/ 390 w 453"/>
                  <a:gd name="T25" fmla="*/ 319 h 448"/>
                  <a:gd name="T26" fmla="*/ 402 w 453"/>
                  <a:gd name="T27" fmla="*/ 344 h 448"/>
                  <a:gd name="T28" fmla="*/ 414 w 453"/>
                  <a:gd name="T29" fmla="*/ 370 h 448"/>
                  <a:gd name="T30" fmla="*/ 425 w 453"/>
                  <a:gd name="T31" fmla="*/ 394 h 448"/>
                  <a:gd name="T32" fmla="*/ 434 w 453"/>
                  <a:gd name="T33" fmla="*/ 415 h 448"/>
                  <a:gd name="T34" fmla="*/ 444 w 453"/>
                  <a:gd name="T35" fmla="*/ 433 h 448"/>
                  <a:gd name="T36" fmla="*/ 453 w 453"/>
                  <a:gd name="T37" fmla="*/ 448 h 448"/>
                  <a:gd name="T38" fmla="*/ 0 w 453"/>
                  <a:gd name="T39" fmla="*/ 448 h 448"/>
                  <a:gd name="T40" fmla="*/ 0 w 453"/>
                  <a:gd name="T41" fmla="*/ 0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53" h="448">
                    <a:moveTo>
                      <a:pt x="0" y="0"/>
                    </a:moveTo>
                    <a:lnTo>
                      <a:pt x="42" y="36"/>
                    </a:lnTo>
                    <a:lnTo>
                      <a:pt x="88" y="70"/>
                    </a:lnTo>
                    <a:lnTo>
                      <a:pt x="134" y="103"/>
                    </a:lnTo>
                    <a:lnTo>
                      <a:pt x="181" y="131"/>
                    </a:lnTo>
                    <a:lnTo>
                      <a:pt x="227" y="159"/>
                    </a:lnTo>
                    <a:lnTo>
                      <a:pt x="270" y="183"/>
                    </a:lnTo>
                    <a:lnTo>
                      <a:pt x="297" y="200"/>
                    </a:lnTo>
                    <a:lnTo>
                      <a:pt x="320" y="220"/>
                    </a:lnTo>
                    <a:lnTo>
                      <a:pt x="341" y="242"/>
                    </a:lnTo>
                    <a:lnTo>
                      <a:pt x="359" y="266"/>
                    </a:lnTo>
                    <a:lnTo>
                      <a:pt x="375" y="293"/>
                    </a:lnTo>
                    <a:lnTo>
                      <a:pt x="390" y="319"/>
                    </a:lnTo>
                    <a:lnTo>
                      <a:pt x="402" y="344"/>
                    </a:lnTo>
                    <a:lnTo>
                      <a:pt x="414" y="370"/>
                    </a:lnTo>
                    <a:lnTo>
                      <a:pt x="425" y="394"/>
                    </a:lnTo>
                    <a:lnTo>
                      <a:pt x="434" y="415"/>
                    </a:lnTo>
                    <a:lnTo>
                      <a:pt x="444" y="433"/>
                    </a:lnTo>
                    <a:lnTo>
                      <a:pt x="453" y="448"/>
                    </a:lnTo>
                    <a:lnTo>
                      <a:pt x="0" y="4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A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6" name="Freeform 146">
                <a:extLst>
                  <a:ext uri="{FF2B5EF4-FFF2-40B4-BE49-F238E27FC236}">
                    <a16:creationId xmlns:a16="http://schemas.microsoft.com/office/drawing/2014/main" id="{7C99A387-D6C1-7B43-9B1B-7C0730D90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79788"/>
                <a:ext cx="68263" cy="63500"/>
              </a:xfrm>
              <a:custGeom>
                <a:avLst/>
                <a:gdLst>
                  <a:gd name="T0" fmla="*/ 0 w 305"/>
                  <a:gd name="T1" fmla="*/ 0 h 279"/>
                  <a:gd name="T2" fmla="*/ 41 w 305"/>
                  <a:gd name="T3" fmla="*/ 16 h 279"/>
                  <a:gd name="T4" fmla="*/ 83 w 305"/>
                  <a:gd name="T5" fmla="*/ 32 h 279"/>
                  <a:gd name="T6" fmla="*/ 127 w 305"/>
                  <a:gd name="T7" fmla="*/ 48 h 279"/>
                  <a:gd name="T8" fmla="*/ 168 w 305"/>
                  <a:gd name="T9" fmla="*/ 67 h 279"/>
                  <a:gd name="T10" fmla="*/ 209 w 305"/>
                  <a:gd name="T11" fmla="*/ 88 h 279"/>
                  <a:gd name="T12" fmla="*/ 231 w 305"/>
                  <a:gd name="T13" fmla="*/ 105 h 279"/>
                  <a:gd name="T14" fmla="*/ 250 w 305"/>
                  <a:gd name="T15" fmla="*/ 125 h 279"/>
                  <a:gd name="T16" fmla="*/ 266 w 305"/>
                  <a:gd name="T17" fmla="*/ 148 h 279"/>
                  <a:gd name="T18" fmla="*/ 279 w 305"/>
                  <a:gd name="T19" fmla="*/ 173 h 279"/>
                  <a:gd name="T20" fmla="*/ 288 w 305"/>
                  <a:gd name="T21" fmla="*/ 199 h 279"/>
                  <a:gd name="T22" fmla="*/ 296 w 305"/>
                  <a:gd name="T23" fmla="*/ 226 h 279"/>
                  <a:gd name="T24" fmla="*/ 301 w 305"/>
                  <a:gd name="T25" fmla="*/ 253 h 279"/>
                  <a:gd name="T26" fmla="*/ 305 w 305"/>
                  <a:gd name="T27" fmla="*/ 279 h 279"/>
                  <a:gd name="T28" fmla="*/ 0 w 305"/>
                  <a:gd name="T29" fmla="*/ 279 h 279"/>
                  <a:gd name="T30" fmla="*/ 0 w 305"/>
                  <a:gd name="T3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5" h="279">
                    <a:moveTo>
                      <a:pt x="0" y="0"/>
                    </a:moveTo>
                    <a:lnTo>
                      <a:pt x="41" y="16"/>
                    </a:lnTo>
                    <a:lnTo>
                      <a:pt x="83" y="32"/>
                    </a:lnTo>
                    <a:lnTo>
                      <a:pt x="127" y="48"/>
                    </a:lnTo>
                    <a:lnTo>
                      <a:pt x="168" y="67"/>
                    </a:lnTo>
                    <a:lnTo>
                      <a:pt x="209" y="88"/>
                    </a:lnTo>
                    <a:lnTo>
                      <a:pt x="231" y="105"/>
                    </a:lnTo>
                    <a:lnTo>
                      <a:pt x="250" y="125"/>
                    </a:lnTo>
                    <a:lnTo>
                      <a:pt x="266" y="148"/>
                    </a:lnTo>
                    <a:lnTo>
                      <a:pt x="279" y="173"/>
                    </a:lnTo>
                    <a:lnTo>
                      <a:pt x="288" y="199"/>
                    </a:lnTo>
                    <a:lnTo>
                      <a:pt x="296" y="226"/>
                    </a:lnTo>
                    <a:lnTo>
                      <a:pt x="301" y="253"/>
                    </a:lnTo>
                    <a:lnTo>
                      <a:pt x="305" y="279"/>
                    </a:lnTo>
                    <a:lnTo>
                      <a:pt x="0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D1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7" name="Freeform 147">
                <a:extLst>
                  <a:ext uri="{FF2B5EF4-FFF2-40B4-BE49-F238E27FC236}">
                    <a16:creationId xmlns:a16="http://schemas.microsoft.com/office/drawing/2014/main" id="{B1FE5001-8A86-E348-89B1-8F73CE3AE6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4126" y="3281363"/>
                <a:ext cx="26988" cy="26988"/>
              </a:xfrm>
              <a:custGeom>
                <a:avLst/>
                <a:gdLst>
                  <a:gd name="T0" fmla="*/ 58 w 116"/>
                  <a:gd name="T1" fmla="*/ 0 h 117"/>
                  <a:gd name="T2" fmla="*/ 76 w 116"/>
                  <a:gd name="T3" fmla="*/ 3 h 117"/>
                  <a:gd name="T4" fmla="*/ 92 w 116"/>
                  <a:gd name="T5" fmla="*/ 11 h 117"/>
                  <a:gd name="T6" fmla="*/ 105 w 116"/>
                  <a:gd name="T7" fmla="*/ 24 h 117"/>
                  <a:gd name="T8" fmla="*/ 112 w 116"/>
                  <a:gd name="T9" fmla="*/ 40 h 117"/>
                  <a:gd name="T10" fmla="*/ 116 w 116"/>
                  <a:gd name="T11" fmla="*/ 59 h 117"/>
                  <a:gd name="T12" fmla="*/ 112 w 116"/>
                  <a:gd name="T13" fmla="*/ 77 h 117"/>
                  <a:gd name="T14" fmla="*/ 105 w 116"/>
                  <a:gd name="T15" fmla="*/ 94 h 117"/>
                  <a:gd name="T16" fmla="*/ 92 w 116"/>
                  <a:gd name="T17" fmla="*/ 106 h 117"/>
                  <a:gd name="T18" fmla="*/ 76 w 116"/>
                  <a:gd name="T19" fmla="*/ 115 h 117"/>
                  <a:gd name="T20" fmla="*/ 58 w 116"/>
                  <a:gd name="T21" fmla="*/ 117 h 117"/>
                  <a:gd name="T22" fmla="*/ 39 w 116"/>
                  <a:gd name="T23" fmla="*/ 115 h 117"/>
                  <a:gd name="T24" fmla="*/ 24 w 116"/>
                  <a:gd name="T25" fmla="*/ 106 h 117"/>
                  <a:gd name="T26" fmla="*/ 12 w 116"/>
                  <a:gd name="T27" fmla="*/ 94 h 117"/>
                  <a:gd name="T28" fmla="*/ 4 w 116"/>
                  <a:gd name="T29" fmla="*/ 77 h 117"/>
                  <a:gd name="T30" fmla="*/ 0 w 116"/>
                  <a:gd name="T31" fmla="*/ 59 h 117"/>
                  <a:gd name="T32" fmla="*/ 4 w 116"/>
                  <a:gd name="T33" fmla="*/ 40 h 117"/>
                  <a:gd name="T34" fmla="*/ 12 w 116"/>
                  <a:gd name="T35" fmla="*/ 24 h 117"/>
                  <a:gd name="T36" fmla="*/ 24 w 116"/>
                  <a:gd name="T37" fmla="*/ 11 h 117"/>
                  <a:gd name="T38" fmla="*/ 39 w 116"/>
                  <a:gd name="T39" fmla="*/ 3 h 117"/>
                  <a:gd name="T40" fmla="*/ 58 w 116"/>
                  <a:gd name="T4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6" h="117">
                    <a:moveTo>
                      <a:pt x="58" y="0"/>
                    </a:moveTo>
                    <a:lnTo>
                      <a:pt x="76" y="3"/>
                    </a:lnTo>
                    <a:lnTo>
                      <a:pt x="92" y="11"/>
                    </a:lnTo>
                    <a:lnTo>
                      <a:pt x="105" y="24"/>
                    </a:lnTo>
                    <a:lnTo>
                      <a:pt x="112" y="40"/>
                    </a:lnTo>
                    <a:lnTo>
                      <a:pt x="116" y="59"/>
                    </a:lnTo>
                    <a:lnTo>
                      <a:pt x="112" y="77"/>
                    </a:lnTo>
                    <a:lnTo>
                      <a:pt x="105" y="94"/>
                    </a:lnTo>
                    <a:lnTo>
                      <a:pt x="92" y="106"/>
                    </a:lnTo>
                    <a:lnTo>
                      <a:pt x="76" y="115"/>
                    </a:lnTo>
                    <a:lnTo>
                      <a:pt x="58" y="117"/>
                    </a:lnTo>
                    <a:lnTo>
                      <a:pt x="39" y="115"/>
                    </a:lnTo>
                    <a:lnTo>
                      <a:pt x="24" y="106"/>
                    </a:lnTo>
                    <a:lnTo>
                      <a:pt x="12" y="94"/>
                    </a:lnTo>
                    <a:lnTo>
                      <a:pt x="4" y="77"/>
                    </a:lnTo>
                    <a:lnTo>
                      <a:pt x="0" y="59"/>
                    </a:lnTo>
                    <a:lnTo>
                      <a:pt x="4" y="40"/>
                    </a:lnTo>
                    <a:lnTo>
                      <a:pt x="12" y="24"/>
                    </a:lnTo>
                    <a:lnTo>
                      <a:pt x="24" y="11"/>
                    </a:lnTo>
                    <a:lnTo>
                      <a:pt x="39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881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8" name="Freeform 148">
                <a:extLst>
                  <a:ext uri="{FF2B5EF4-FFF2-40B4-BE49-F238E27FC236}">
                    <a16:creationId xmlns:a16="http://schemas.microsoft.com/office/drawing/2014/main" id="{306E119C-2C05-3F48-ACAB-2B13244D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551" y="3363913"/>
                <a:ext cx="39688" cy="41275"/>
              </a:xfrm>
              <a:custGeom>
                <a:avLst/>
                <a:gdLst>
                  <a:gd name="T0" fmla="*/ 88 w 176"/>
                  <a:gd name="T1" fmla="*/ 0 h 180"/>
                  <a:gd name="T2" fmla="*/ 111 w 176"/>
                  <a:gd name="T3" fmla="*/ 3 h 180"/>
                  <a:gd name="T4" fmla="*/ 132 w 176"/>
                  <a:gd name="T5" fmla="*/ 12 h 180"/>
                  <a:gd name="T6" fmla="*/ 150 w 176"/>
                  <a:gd name="T7" fmla="*/ 27 h 180"/>
                  <a:gd name="T8" fmla="*/ 164 w 176"/>
                  <a:gd name="T9" fmla="*/ 45 h 180"/>
                  <a:gd name="T10" fmla="*/ 173 w 176"/>
                  <a:gd name="T11" fmla="*/ 66 h 180"/>
                  <a:gd name="T12" fmla="*/ 176 w 176"/>
                  <a:gd name="T13" fmla="*/ 90 h 180"/>
                  <a:gd name="T14" fmla="*/ 173 w 176"/>
                  <a:gd name="T15" fmla="*/ 113 h 180"/>
                  <a:gd name="T16" fmla="*/ 164 w 176"/>
                  <a:gd name="T17" fmla="*/ 135 h 180"/>
                  <a:gd name="T18" fmla="*/ 150 w 176"/>
                  <a:gd name="T19" fmla="*/ 153 h 180"/>
                  <a:gd name="T20" fmla="*/ 132 w 176"/>
                  <a:gd name="T21" fmla="*/ 167 h 180"/>
                  <a:gd name="T22" fmla="*/ 111 w 176"/>
                  <a:gd name="T23" fmla="*/ 177 h 180"/>
                  <a:gd name="T24" fmla="*/ 88 w 176"/>
                  <a:gd name="T25" fmla="*/ 180 h 180"/>
                  <a:gd name="T26" fmla="*/ 65 w 176"/>
                  <a:gd name="T27" fmla="*/ 177 h 180"/>
                  <a:gd name="T28" fmla="*/ 44 w 176"/>
                  <a:gd name="T29" fmla="*/ 167 h 180"/>
                  <a:gd name="T30" fmla="*/ 26 w 176"/>
                  <a:gd name="T31" fmla="*/ 153 h 180"/>
                  <a:gd name="T32" fmla="*/ 12 w 176"/>
                  <a:gd name="T33" fmla="*/ 135 h 180"/>
                  <a:gd name="T34" fmla="*/ 4 w 176"/>
                  <a:gd name="T35" fmla="*/ 113 h 180"/>
                  <a:gd name="T36" fmla="*/ 0 w 176"/>
                  <a:gd name="T37" fmla="*/ 90 h 180"/>
                  <a:gd name="T38" fmla="*/ 4 w 176"/>
                  <a:gd name="T39" fmla="*/ 66 h 180"/>
                  <a:gd name="T40" fmla="*/ 12 w 176"/>
                  <a:gd name="T41" fmla="*/ 45 h 180"/>
                  <a:gd name="T42" fmla="*/ 26 w 176"/>
                  <a:gd name="T43" fmla="*/ 27 h 180"/>
                  <a:gd name="T44" fmla="*/ 44 w 176"/>
                  <a:gd name="T45" fmla="*/ 12 h 180"/>
                  <a:gd name="T46" fmla="*/ 65 w 176"/>
                  <a:gd name="T47" fmla="*/ 3 h 180"/>
                  <a:gd name="T48" fmla="*/ 88 w 176"/>
                  <a:gd name="T49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" h="180">
                    <a:moveTo>
                      <a:pt x="88" y="0"/>
                    </a:moveTo>
                    <a:lnTo>
                      <a:pt x="111" y="3"/>
                    </a:lnTo>
                    <a:lnTo>
                      <a:pt x="132" y="12"/>
                    </a:lnTo>
                    <a:lnTo>
                      <a:pt x="150" y="27"/>
                    </a:lnTo>
                    <a:lnTo>
                      <a:pt x="164" y="45"/>
                    </a:lnTo>
                    <a:lnTo>
                      <a:pt x="173" y="66"/>
                    </a:lnTo>
                    <a:lnTo>
                      <a:pt x="176" y="90"/>
                    </a:lnTo>
                    <a:lnTo>
                      <a:pt x="173" y="113"/>
                    </a:lnTo>
                    <a:lnTo>
                      <a:pt x="164" y="135"/>
                    </a:lnTo>
                    <a:lnTo>
                      <a:pt x="150" y="153"/>
                    </a:lnTo>
                    <a:lnTo>
                      <a:pt x="132" y="167"/>
                    </a:lnTo>
                    <a:lnTo>
                      <a:pt x="111" y="177"/>
                    </a:lnTo>
                    <a:lnTo>
                      <a:pt x="88" y="180"/>
                    </a:lnTo>
                    <a:lnTo>
                      <a:pt x="65" y="177"/>
                    </a:lnTo>
                    <a:lnTo>
                      <a:pt x="44" y="167"/>
                    </a:lnTo>
                    <a:lnTo>
                      <a:pt x="26" y="153"/>
                    </a:lnTo>
                    <a:lnTo>
                      <a:pt x="12" y="135"/>
                    </a:lnTo>
                    <a:lnTo>
                      <a:pt x="4" y="113"/>
                    </a:lnTo>
                    <a:lnTo>
                      <a:pt x="0" y="90"/>
                    </a:lnTo>
                    <a:lnTo>
                      <a:pt x="4" y="66"/>
                    </a:lnTo>
                    <a:lnTo>
                      <a:pt x="12" y="45"/>
                    </a:lnTo>
                    <a:lnTo>
                      <a:pt x="26" y="27"/>
                    </a:lnTo>
                    <a:lnTo>
                      <a:pt x="44" y="12"/>
                    </a:lnTo>
                    <a:lnTo>
                      <a:pt x="65" y="3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D0750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9" name="Freeform 149">
                <a:extLst>
                  <a:ext uri="{FF2B5EF4-FFF2-40B4-BE49-F238E27FC236}">
                    <a16:creationId xmlns:a16="http://schemas.microsoft.com/office/drawing/2014/main" id="{11898094-8F2F-6D4C-AA1E-EA5D08B50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9676" y="3235325"/>
                <a:ext cx="26988" cy="26988"/>
              </a:xfrm>
              <a:custGeom>
                <a:avLst/>
                <a:gdLst>
                  <a:gd name="T0" fmla="*/ 58 w 115"/>
                  <a:gd name="T1" fmla="*/ 0 h 118"/>
                  <a:gd name="T2" fmla="*/ 76 w 115"/>
                  <a:gd name="T3" fmla="*/ 3 h 118"/>
                  <a:gd name="T4" fmla="*/ 92 w 115"/>
                  <a:gd name="T5" fmla="*/ 12 h 118"/>
                  <a:gd name="T6" fmla="*/ 104 w 115"/>
                  <a:gd name="T7" fmla="*/ 24 h 118"/>
                  <a:gd name="T8" fmla="*/ 112 w 115"/>
                  <a:gd name="T9" fmla="*/ 41 h 118"/>
                  <a:gd name="T10" fmla="*/ 115 w 115"/>
                  <a:gd name="T11" fmla="*/ 59 h 118"/>
                  <a:gd name="T12" fmla="*/ 112 w 115"/>
                  <a:gd name="T13" fmla="*/ 78 h 118"/>
                  <a:gd name="T14" fmla="*/ 104 w 115"/>
                  <a:gd name="T15" fmla="*/ 94 h 118"/>
                  <a:gd name="T16" fmla="*/ 92 w 115"/>
                  <a:gd name="T17" fmla="*/ 107 h 118"/>
                  <a:gd name="T18" fmla="*/ 76 w 115"/>
                  <a:gd name="T19" fmla="*/ 115 h 118"/>
                  <a:gd name="T20" fmla="*/ 58 w 115"/>
                  <a:gd name="T21" fmla="*/ 118 h 118"/>
                  <a:gd name="T22" fmla="*/ 40 w 115"/>
                  <a:gd name="T23" fmla="*/ 115 h 118"/>
                  <a:gd name="T24" fmla="*/ 24 w 115"/>
                  <a:gd name="T25" fmla="*/ 107 h 118"/>
                  <a:gd name="T26" fmla="*/ 12 w 115"/>
                  <a:gd name="T27" fmla="*/ 94 h 118"/>
                  <a:gd name="T28" fmla="*/ 3 w 115"/>
                  <a:gd name="T29" fmla="*/ 78 h 118"/>
                  <a:gd name="T30" fmla="*/ 0 w 115"/>
                  <a:gd name="T31" fmla="*/ 59 h 118"/>
                  <a:gd name="T32" fmla="*/ 3 w 115"/>
                  <a:gd name="T33" fmla="*/ 41 h 118"/>
                  <a:gd name="T34" fmla="*/ 12 w 115"/>
                  <a:gd name="T35" fmla="*/ 24 h 118"/>
                  <a:gd name="T36" fmla="*/ 24 w 115"/>
                  <a:gd name="T37" fmla="*/ 12 h 118"/>
                  <a:gd name="T38" fmla="*/ 40 w 115"/>
                  <a:gd name="T39" fmla="*/ 3 h 118"/>
                  <a:gd name="T40" fmla="*/ 58 w 115"/>
                  <a:gd name="T4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5" h="118">
                    <a:moveTo>
                      <a:pt x="58" y="0"/>
                    </a:moveTo>
                    <a:lnTo>
                      <a:pt x="76" y="3"/>
                    </a:lnTo>
                    <a:lnTo>
                      <a:pt x="92" y="12"/>
                    </a:lnTo>
                    <a:lnTo>
                      <a:pt x="104" y="24"/>
                    </a:lnTo>
                    <a:lnTo>
                      <a:pt x="112" y="41"/>
                    </a:lnTo>
                    <a:lnTo>
                      <a:pt x="115" y="59"/>
                    </a:lnTo>
                    <a:lnTo>
                      <a:pt x="112" y="78"/>
                    </a:lnTo>
                    <a:lnTo>
                      <a:pt x="104" y="94"/>
                    </a:lnTo>
                    <a:lnTo>
                      <a:pt x="92" y="107"/>
                    </a:lnTo>
                    <a:lnTo>
                      <a:pt x="76" y="115"/>
                    </a:lnTo>
                    <a:lnTo>
                      <a:pt x="58" y="118"/>
                    </a:lnTo>
                    <a:lnTo>
                      <a:pt x="40" y="115"/>
                    </a:lnTo>
                    <a:lnTo>
                      <a:pt x="24" y="107"/>
                    </a:lnTo>
                    <a:lnTo>
                      <a:pt x="12" y="94"/>
                    </a:lnTo>
                    <a:lnTo>
                      <a:pt x="3" y="78"/>
                    </a:lnTo>
                    <a:lnTo>
                      <a:pt x="0" y="59"/>
                    </a:lnTo>
                    <a:lnTo>
                      <a:pt x="3" y="41"/>
                    </a:lnTo>
                    <a:lnTo>
                      <a:pt x="12" y="24"/>
                    </a:lnTo>
                    <a:lnTo>
                      <a:pt x="24" y="12"/>
                    </a:lnTo>
                    <a:lnTo>
                      <a:pt x="40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0" name="Freeform 150">
                <a:extLst>
                  <a:ext uri="{FF2B5EF4-FFF2-40B4-BE49-F238E27FC236}">
                    <a16:creationId xmlns:a16="http://schemas.microsoft.com/office/drawing/2014/main" id="{20F21AC0-F32E-0243-84DB-20D2B8328E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21713" y="3138488"/>
                <a:ext cx="485775" cy="355600"/>
              </a:xfrm>
              <a:custGeom>
                <a:avLst/>
                <a:gdLst>
                  <a:gd name="T0" fmla="*/ 225 w 2136"/>
                  <a:gd name="T1" fmla="*/ 450 h 1574"/>
                  <a:gd name="T2" fmla="*/ 562 w 2136"/>
                  <a:gd name="T3" fmla="*/ 450 h 1574"/>
                  <a:gd name="T4" fmla="*/ 562 w 2136"/>
                  <a:gd name="T5" fmla="*/ 562 h 1574"/>
                  <a:gd name="T6" fmla="*/ 225 w 2136"/>
                  <a:gd name="T7" fmla="*/ 562 h 1574"/>
                  <a:gd name="T8" fmla="*/ 225 w 2136"/>
                  <a:gd name="T9" fmla="*/ 450 h 1574"/>
                  <a:gd name="T10" fmla="*/ 225 w 2136"/>
                  <a:gd name="T11" fmla="*/ 225 h 1574"/>
                  <a:gd name="T12" fmla="*/ 562 w 2136"/>
                  <a:gd name="T13" fmla="*/ 225 h 1574"/>
                  <a:gd name="T14" fmla="*/ 562 w 2136"/>
                  <a:gd name="T15" fmla="*/ 337 h 1574"/>
                  <a:gd name="T16" fmla="*/ 225 w 2136"/>
                  <a:gd name="T17" fmla="*/ 337 h 1574"/>
                  <a:gd name="T18" fmla="*/ 225 w 2136"/>
                  <a:gd name="T19" fmla="*/ 225 h 1574"/>
                  <a:gd name="T20" fmla="*/ 787 w 2136"/>
                  <a:gd name="T21" fmla="*/ 112 h 1574"/>
                  <a:gd name="T22" fmla="*/ 787 w 2136"/>
                  <a:gd name="T23" fmla="*/ 1462 h 1574"/>
                  <a:gd name="T24" fmla="*/ 2024 w 2136"/>
                  <a:gd name="T25" fmla="*/ 1462 h 1574"/>
                  <a:gd name="T26" fmla="*/ 2024 w 2136"/>
                  <a:gd name="T27" fmla="*/ 112 h 1574"/>
                  <a:gd name="T28" fmla="*/ 787 w 2136"/>
                  <a:gd name="T29" fmla="*/ 112 h 1574"/>
                  <a:gd name="T30" fmla="*/ 112 w 2136"/>
                  <a:gd name="T31" fmla="*/ 112 h 1574"/>
                  <a:gd name="T32" fmla="*/ 112 w 2136"/>
                  <a:gd name="T33" fmla="*/ 1462 h 1574"/>
                  <a:gd name="T34" fmla="*/ 674 w 2136"/>
                  <a:gd name="T35" fmla="*/ 1462 h 1574"/>
                  <a:gd name="T36" fmla="*/ 674 w 2136"/>
                  <a:gd name="T37" fmla="*/ 112 h 1574"/>
                  <a:gd name="T38" fmla="*/ 112 w 2136"/>
                  <a:gd name="T39" fmla="*/ 112 h 1574"/>
                  <a:gd name="T40" fmla="*/ 0 w 2136"/>
                  <a:gd name="T41" fmla="*/ 0 h 1574"/>
                  <a:gd name="T42" fmla="*/ 2136 w 2136"/>
                  <a:gd name="T43" fmla="*/ 0 h 1574"/>
                  <a:gd name="T44" fmla="*/ 2136 w 2136"/>
                  <a:gd name="T45" fmla="*/ 1574 h 1574"/>
                  <a:gd name="T46" fmla="*/ 0 w 2136"/>
                  <a:gd name="T47" fmla="*/ 1574 h 1574"/>
                  <a:gd name="T48" fmla="*/ 0 w 2136"/>
                  <a:gd name="T49" fmla="*/ 0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36" h="1574">
                    <a:moveTo>
                      <a:pt x="225" y="450"/>
                    </a:moveTo>
                    <a:lnTo>
                      <a:pt x="562" y="450"/>
                    </a:lnTo>
                    <a:lnTo>
                      <a:pt x="562" y="562"/>
                    </a:lnTo>
                    <a:lnTo>
                      <a:pt x="225" y="562"/>
                    </a:lnTo>
                    <a:lnTo>
                      <a:pt x="225" y="450"/>
                    </a:lnTo>
                    <a:close/>
                    <a:moveTo>
                      <a:pt x="225" y="225"/>
                    </a:moveTo>
                    <a:lnTo>
                      <a:pt x="562" y="225"/>
                    </a:lnTo>
                    <a:lnTo>
                      <a:pt x="562" y="337"/>
                    </a:lnTo>
                    <a:lnTo>
                      <a:pt x="225" y="337"/>
                    </a:lnTo>
                    <a:lnTo>
                      <a:pt x="225" y="225"/>
                    </a:lnTo>
                    <a:close/>
                    <a:moveTo>
                      <a:pt x="787" y="112"/>
                    </a:moveTo>
                    <a:lnTo>
                      <a:pt x="787" y="1462"/>
                    </a:lnTo>
                    <a:lnTo>
                      <a:pt x="2024" y="1462"/>
                    </a:lnTo>
                    <a:lnTo>
                      <a:pt x="2024" y="112"/>
                    </a:lnTo>
                    <a:lnTo>
                      <a:pt x="787" y="112"/>
                    </a:lnTo>
                    <a:close/>
                    <a:moveTo>
                      <a:pt x="112" y="112"/>
                    </a:moveTo>
                    <a:lnTo>
                      <a:pt x="112" y="1462"/>
                    </a:lnTo>
                    <a:lnTo>
                      <a:pt x="674" y="1462"/>
                    </a:lnTo>
                    <a:lnTo>
                      <a:pt x="674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136" y="0"/>
                    </a:lnTo>
                    <a:lnTo>
                      <a:pt x="2136" y="1574"/>
                    </a:lnTo>
                    <a:lnTo>
                      <a:pt x="0" y="1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60" name="Webmap Text">
              <a:extLst>
                <a:ext uri="{FF2B5EF4-FFF2-40B4-BE49-F238E27FC236}">
                  <a16:creationId xmlns:a16="http://schemas.microsoft.com/office/drawing/2014/main" id="{1FFC63E4-BE9D-BF4F-B317-4838F24DFE7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48389" y="3014981"/>
              <a:ext cx="2447654" cy="87364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 err="1"/>
                <a:t>Webmap</a:t>
              </a:r>
              <a:endParaRPr lang="en-US" dirty="0"/>
            </a:p>
          </p:txBody>
        </p:sp>
      </p:grpSp>
      <p:grpSp>
        <p:nvGrpSpPr>
          <p:cNvPr id="240" name="Cloned WM Movement D">
            <a:extLst>
              <a:ext uri="{FF2B5EF4-FFF2-40B4-BE49-F238E27FC236}">
                <a16:creationId xmlns:a16="http://schemas.microsoft.com/office/drawing/2014/main" id="{A36E40DB-4F58-1741-A296-F578B6D7EB02}"/>
              </a:ext>
            </a:extLst>
          </p:cNvPr>
          <p:cNvGrpSpPr/>
          <p:nvPr/>
        </p:nvGrpSpPr>
        <p:grpSpPr>
          <a:xfrm>
            <a:off x="7662672" y="3008376"/>
            <a:ext cx="2514600" cy="1828800"/>
            <a:chOff x="648389" y="3014981"/>
            <a:chExt cx="2447654" cy="1798253"/>
          </a:xfrm>
        </p:grpSpPr>
        <p:grpSp>
          <p:nvGrpSpPr>
            <p:cNvPr id="241" name="Webmap Icon">
              <a:extLst>
                <a:ext uri="{FF2B5EF4-FFF2-40B4-BE49-F238E27FC236}">
                  <a16:creationId xmlns:a16="http://schemas.microsoft.com/office/drawing/2014/main" id="{982A6385-A566-0044-8A30-39BCBD87BAD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60393" y="3983285"/>
              <a:ext cx="1105753" cy="829949"/>
              <a:chOff x="8596313" y="3111500"/>
              <a:chExt cx="536575" cy="409575"/>
            </a:xfrm>
          </p:grpSpPr>
          <p:sp>
            <p:nvSpPr>
              <p:cNvPr id="243" name="Freeform 141">
                <a:extLst>
                  <a:ext uri="{FF2B5EF4-FFF2-40B4-BE49-F238E27FC236}">
                    <a16:creationId xmlns:a16="http://schemas.microsoft.com/office/drawing/2014/main" id="{9D5D89B1-9803-854A-9DAD-65A7CB264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313" y="3111500"/>
                <a:ext cx="536575" cy="409575"/>
              </a:xfrm>
              <a:custGeom>
                <a:avLst/>
                <a:gdLst>
                  <a:gd name="T0" fmla="*/ 113 w 2362"/>
                  <a:gd name="T1" fmla="*/ 0 h 1800"/>
                  <a:gd name="T2" fmla="*/ 2249 w 2362"/>
                  <a:gd name="T3" fmla="*/ 0 h 1800"/>
                  <a:gd name="T4" fmla="*/ 2275 w 2362"/>
                  <a:gd name="T5" fmla="*/ 3 h 1800"/>
                  <a:gd name="T6" fmla="*/ 2299 w 2362"/>
                  <a:gd name="T7" fmla="*/ 12 h 1800"/>
                  <a:gd name="T8" fmla="*/ 2320 w 2362"/>
                  <a:gd name="T9" fmla="*/ 25 h 1800"/>
                  <a:gd name="T10" fmla="*/ 2337 w 2362"/>
                  <a:gd name="T11" fmla="*/ 42 h 1800"/>
                  <a:gd name="T12" fmla="*/ 2350 w 2362"/>
                  <a:gd name="T13" fmla="*/ 63 h 1800"/>
                  <a:gd name="T14" fmla="*/ 2359 w 2362"/>
                  <a:gd name="T15" fmla="*/ 87 h 1800"/>
                  <a:gd name="T16" fmla="*/ 2362 w 2362"/>
                  <a:gd name="T17" fmla="*/ 113 h 1800"/>
                  <a:gd name="T18" fmla="*/ 2362 w 2362"/>
                  <a:gd name="T19" fmla="*/ 1687 h 1800"/>
                  <a:gd name="T20" fmla="*/ 2359 w 2362"/>
                  <a:gd name="T21" fmla="*/ 1713 h 1800"/>
                  <a:gd name="T22" fmla="*/ 2350 w 2362"/>
                  <a:gd name="T23" fmla="*/ 1737 h 1800"/>
                  <a:gd name="T24" fmla="*/ 2337 w 2362"/>
                  <a:gd name="T25" fmla="*/ 1758 h 1800"/>
                  <a:gd name="T26" fmla="*/ 2320 w 2362"/>
                  <a:gd name="T27" fmla="*/ 1775 h 1800"/>
                  <a:gd name="T28" fmla="*/ 2299 w 2362"/>
                  <a:gd name="T29" fmla="*/ 1788 h 1800"/>
                  <a:gd name="T30" fmla="*/ 2275 w 2362"/>
                  <a:gd name="T31" fmla="*/ 1797 h 1800"/>
                  <a:gd name="T32" fmla="*/ 2249 w 2362"/>
                  <a:gd name="T33" fmla="*/ 1800 h 1800"/>
                  <a:gd name="T34" fmla="*/ 113 w 2362"/>
                  <a:gd name="T35" fmla="*/ 1800 h 1800"/>
                  <a:gd name="T36" fmla="*/ 87 w 2362"/>
                  <a:gd name="T37" fmla="*/ 1797 h 1800"/>
                  <a:gd name="T38" fmla="*/ 63 w 2362"/>
                  <a:gd name="T39" fmla="*/ 1788 h 1800"/>
                  <a:gd name="T40" fmla="*/ 42 w 2362"/>
                  <a:gd name="T41" fmla="*/ 1775 h 1800"/>
                  <a:gd name="T42" fmla="*/ 25 w 2362"/>
                  <a:gd name="T43" fmla="*/ 1758 h 1800"/>
                  <a:gd name="T44" fmla="*/ 12 w 2362"/>
                  <a:gd name="T45" fmla="*/ 1737 h 1800"/>
                  <a:gd name="T46" fmla="*/ 3 w 2362"/>
                  <a:gd name="T47" fmla="*/ 1713 h 1800"/>
                  <a:gd name="T48" fmla="*/ 0 w 2362"/>
                  <a:gd name="T49" fmla="*/ 1687 h 1800"/>
                  <a:gd name="T50" fmla="*/ 0 w 2362"/>
                  <a:gd name="T51" fmla="*/ 113 h 1800"/>
                  <a:gd name="T52" fmla="*/ 3 w 2362"/>
                  <a:gd name="T53" fmla="*/ 87 h 1800"/>
                  <a:gd name="T54" fmla="*/ 12 w 2362"/>
                  <a:gd name="T55" fmla="*/ 63 h 1800"/>
                  <a:gd name="T56" fmla="*/ 25 w 2362"/>
                  <a:gd name="T57" fmla="*/ 42 h 1800"/>
                  <a:gd name="T58" fmla="*/ 42 w 2362"/>
                  <a:gd name="T59" fmla="*/ 25 h 1800"/>
                  <a:gd name="T60" fmla="*/ 63 w 2362"/>
                  <a:gd name="T61" fmla="*/ 12 h 1800"/>
                  <a:gd name="T62" fmla="*/ 87 w 2362"/>
                  <a:gd name="T63" fmla="*/ 3 h 1800"/>
                  <a:gd name="T64" fmla="*/ 113 w 2362"/>
                  <a:gd name="T65" fmla="*/ 0 h 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2" h="1800">
                    <a:moveTo>
                      <a:pt x="113" y="0"/>
                    </a:moveTo>
                    <a:lnTo>
                      <a:pt x="2249" y="0"/>
                    </a:lnTo>
                    <a:lnTo>
                      <a:pt x="2275" y="3"/>
                    </a:lnTo>
                    <a:lnTo>
                      <a:pt x="2299" y="12"/>
                    </a:lnTo>
                    <a:lnTo>
                      <a:pt x="2320" y="25"/>
                    </a:lnTo>
                    <a:lnTo>
                      <a:pt x="2337" y="42"/>
                    </a:lnTo>
                    <a:lnTo>
                      <a:pt x="2350" y="63"/>
                    </a:lnTo>
                    <a:lnTo>
                      <a:pt x="2359" y="87"/>
                    </a:lnTo>
                    <a:lnTo>
                      <a:pt x="2362" y="113"/>
                    </a:lnTo>
                    <a:lnTo>
                      <a:pt x="2362" y="1687"/>
                    </a:lnTo>
                    <a:lnTo>
                      <a:pt x="2359" y="1713"/>
                    </a:lnTo>
                    <a:lnTo>
                      <a:pt x="2350" y="1737"/>
                    </a:lnTo>
                    <a:lnTo>
                      <a:pt x="2337" y="1758"/>
                    </a:lnTo>
                    <a:lnTo>
                      <a:pt x="2320" y="1775"/>
                    </a:lnTo>
                    <a:lnTo>
                      <a:pt x="2299" y="1788"/>
                    </a:lnTo>
                    <a:lnTo>
                      <a:pt x="2275" y="1797"/>
                    </a:lnTo>
                    <a:lnTo>
                      <a:pt x="2249" y="1800"/>
                    </a:lnTo>
                    <a:lnTo>
                      <a:pt x="113" y="1800"/>
                    </a:lnTo>
                    <a:lnTo>
                      <a:pt x="87" y="1797"/>
                    </a:lnTo>
                    <a:lnTo>
                      <a:pt x="63" y="1788"/>
                    </a:lnTo>
                    <a:lnTo>
                      <a:pt x="42" y="1775"/>
                    </a:lnTo>
                    <a:lnTo>
                      <a:pt x="25" y="1758"/>
                    </a:lnTo>
                    <a:lnTo>
                      <a:pt x="12" y="1737"/>
                    </a:lnTo>
                    <a:lnTo>
                      <a:pt x="3" y="1713"/>
                    </a:lnTo>
                    <a:lnTo>
                      <a:pt x="0" y="1687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8285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</a:endParaRPr>
              </a:p>
            </p:txBody>
          </p:sp>
          <p:sp>
            <p:nvSpPr>
              <p:cNvPr id="244" name="Rectangle 142">
                <a:extLst>
                  <a:ext uri="{FF2B5EF4-FFF2-40B4-BE49-F238E27FC236}">
                    <a16:creationId xmlns:a16="http://schemas.microsoft.com/office/drawing/2014/main" id="{8B4E5824-6A3A-674E-B684-2DDAE43971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26501" y="3189288"/>
                <a:ext cx="228600" cy="254000"/>
              </a:xfrm>
              <a:prstGeom prst="rect">
                <a:avLst/>
              </a:prstGeom>
              <a:solidFill>
                <a:srgbClr val="7FD9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Freeform 143">
                <a:extLst>
                  <a:ext uri="{FF2B5EF4-FFF2-40B4-BE49-F238E27FC236}">
                    <a16:creationId xmlns:a16="http://schemas.microsoft.com/office/drawing/2014/main" id="{F80AFEA6-111F-1745-89D6-8546AC5765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314 w 1012"/>
                  <a:gd name="T1" fmla="*/ 0 h 1124"/>
                  <a:gd name="T2" fmla="*/ 315 w 1012"/>
                  <a:gd name="T3" fmla="*/ 44 h 1124"/>
                  <a:gd name="T4" fmla="*/ 338 w 1012"/>
                  <a:gd name="T5" fmla="*/ 64 h 1124"/>
                  <a:gd name="T6" fmla="*/ 363 w 1012"/>
                  <a:gd name="T7" fmla="*/ 86 h 1124"/>
                  <a:gd name="T8" fmla="*/ 390 w 1012"/>
                  <a:gd name="T9" fmla="*/ 108 h 1124"/>
                  <a:gd name="T10" fmla="*/ 416 w 1012"/>
                  <a:gd name="T11" fmla="*/ 129 h 1124"/>
                  <a:gd name="T12" fmla="*/ 434 w 1012"/>
                  <a:gd name="T13" fmla="*/ 142 h 1124"/>
                  <a:gd name="T14" fmla="*/ 461 w 1012"/>
                  <a:gd name="T15" fmla="*/ 162 h 1124"/>
                  <a:gd name="T16" fmla="*/ 493 w 1012"/>
                  <a:gd name="T17" fmla="*/ 200 h 1124"/>
                  <a:gd name="T18" fmla="*/ 528 w 1012"/>
                  <a:gd name="T19" fmla="*/ 251 h 1124"/>
                  <a:gd name="T20" fmla="*/ 562 w 1012"/>
                  <a:gd name="T21" fmla="*/ 313 h 1124"/>
                  <a:gd name="T22" fmla="*/ 589 w 1012"/>
                  <a:gd name="T23" fmla="*/ 377 h 1124"/>
                  <a:gd name="T24" fmla="*/ 606 w 1012"/>
                  <a:gd name="T25" fmla="*/ 441 h 1124"/>
                  <a:gd name="T26" fmla="*/ 612 w 1012"/>
                  <a:gd name="T27" fmla="*/ 502 h 1124"/>
                  <a:gd name="T28" fmla="*/ 611 w 1012"/>
                  <a:gd name="T29" fmla="*/ 573 h 1124"/>
                  <a:gd name="T30" fmla="*/ 610 w 1012"/>
                  <a:gd name="T31" fmla="*/ 615 h 1124"/>
                  <a:gd name="T32" fmla="*/ 610 w 1012"/>
                  <a:gd name="T33" fmla="*/ 658 h 1124"/>
                  <a:gd name="T34" fmla="*/ 624 w 1012"/>
                  <a:gd name="T35" fmla="*/ 691 h 1124"/>
                  <a:gd name="T36" fmla="*/ 657 w 1012"/>
                  <a:gd name="T37" fmla="*/ 732 h 1124"/>
                  <a:gd name="T38" fmla="*/ 675 w 1012"/>
                  <a:gd name="T39" fmla="*/ 756 h 1124"/>
                  <a:gd name="T40" fmla="*/ 699 w 1012"/>
                  <a:gd name="T41" fmla="*/ 787 h 1124"/>
                  <a:gd name="T42" fmla="*/ 725 w 1012"/>
                  <a:gd name="T43" fmla="*/ 814 h 1124"/>
                  <a:gd name="T44" fmla="*/ 747 w 1012"/>
                  <a:gd name="T45" fmla="*/ 832 h 1124"/>
                  <a:gd name="T46" fmla="*/ 767 w 1012"/>
                  <a:gd name="T47" fmla="*/ 804 h 1124"/>
                  <a:gd name="T48" fmla="*/ 786 w 1012"/>
                  <a:gd name="T49" fmla="*/ 760 h 1124"/>
                  <a:gd name="T50" fmla="*/ 803 w 1012"/>
                  <a:gd name="T51" fmla="*/ 710 h 1124"/>
                  <a:gd name="T52" fmla="*/ 815 w 1012"/>
                  <a:gd name="T53" fmla="*/ 662 h 1124"/>
                  <a:gd name="T54" fmla="*/ 821 w 1012"/>
                  <a:gd name="T55" fmla="*/ 627 h 1124"/>
                  <a:gd name="T56" fmla="*/ 831 w 1012"/>
                  <a:gd name="T57" fmla="*/ 583 h 1124"/>
                  <a:gd name="T58" fmla="*/ 860 w 1012"/>
                  <a:gd name="T59" fmla="*/ 538 h 1124"/>
                  <a:gd name="T60" fmla="*/ 898 w 1012"/>
                  <a:gd name="T61" fmla="*/ 494 h 1124"/>
                  <a:gd name="T62" fmla="*/ 939 w 1012"/>
                  <a:gd name="T63" fmla="*/ 454 h 1124"/>
                  <a:gd name="T64" fmla="*/ 977 w 1012"/>
                  <a:gd name="T65" fmla="*/ 423 h 1124"/>
                  <a:gd name="T66" fmla="*/ 1002 w 1012"/>
                  <a:gd name="T67" fmla="*/ 404 h 1124"/>
                  <a:gd name="T68" fmla="*/ 1012 w 1012"/>
                  <a:gd name="T69" fmla="*/ 1124 h 1124"/>
                  <a:gd name="T70" fmla="*/ 0 w 1012"/>
                  <a:gd name="T71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314" y="0"/>
                    </a:lnTo>
                    <a:lnTo>
                      <a:pt x="314" y="23"/>
                    </a:lnTo>
                    <a:lnTo>
                      <a:pt x="315" y="44"/>
                    </a:lnTo>
                    <a:lnTo>
                      <a:pt x="325" y="54"/>
                    </a:lnTo>
                    <a:lnTo>
                      <a:pt x="338" y="64"/>
                    </a:lnTo>
                    <a:lnTo>
                      <a:pt x="353" y="76"/>
                    </a:lnTo>
                    <a:lnTo>
                      <a:pt x="363" y="86"/>
                    </a:lnTo>
                    <a:lnTo>
                      <a:pt x="376" y="97"/>
                    </a:lnTo>
                    <a:lnTo>
                      <a:pt x="390" y="108"/>
                    </a:lnTo>
                    <a:lnTo>
                      <a:pt x="404" y="119"/>
                    </a:lnTo>
                    <a:lnTo>
                      <a:pt x="416" y="129"/>
                    </a:lnTo>
                    <a:lnTo>
                      <a:pt x="427" y="136"/>
                    </a:lnTo>
                    <a:lnTo>
                      <a:pt x="434" y="142"/>
                    </a:lnTo>
                    <a:lnTo>
                      <a:pt x="447" y="149"/>
                    </a:lnTo>
                    <a:lnTo>
                      <a:pt x="461" y="162"/>
                    </a:lnTo>
                    <a:lnTo>
                      <a:pt x="476" y="179"/>
                    </a:lnTo>
                    <a:lnTo>
                      <a:pt x="493" y="200"/>
                    </a:lnTo>
                    <a:lnTo>
                      <a:pt x="511" y="225"/>
                    </a:lnTo>
                    <a:lnTo>
                      <a:pt x="528" y="251"/>
                    </a:lnTo>
                    <a:lnTo>
                      <a:pt x="545" y="281"/>
                    </a:lnTo>
                    <a:lnTo>
                      <a:pt x="562" y="313"/>
                    </a:lnTo>
                    <a:lnTo>
                      <a:pt x="577" y="344"/>
                    </a:lnTo>
                    <a:lnTo>
                      <a:pt x="589" y="377"/>
                    </a:lnTo>
                    <a:lnTo>
                      <a:pt x="599" y="409"/>
                    </a:lnTo>
                    <a:lnTo>
                      <a:pt x="606" y="441"/>
                    </a:lnTo>
                    <a:lnTo>
                      <a:pt x="611" y="471"/>
                    </a:lnTo>
                    <a:lnTo>
                      <a:pt x="612" y="502"/>
                    </a:lnTo>
                    <a:lnTo>
                      <a:pt x="612" y="537"/>
                    </a:lnTo>
                    <a:lnTo>
                      <a:pt x="611" y="573"/>
                    </a:lnTo>
                    <a:lnTo>
                      <a:pt x="610" y="593"/>
                    </a:lnTo>
                    <a:lnTo>
                      <a:pt x="610" y="615"/>
                    </a:lnTo>
                    <a:lnTo>
                      <a:pt x="608" y="638"/>
                    </a:lnTo>
                    <a:lnTo>
                      <a:pt x="610" y="658"/>
                    </a:lnTo>
                    <a:lnTo>
                      <a:pt x="611" y="675"/>
                    </a:lnTo>
                    <a:lnTo>
                      <a:pt x="624" y="691"/>
                    </a:lnTo>
                    <a:lnTo>
                      <a:pt x="640" y="710"/>
                    </a:lnTo>
                    <a:lnTo>
                      <a:pt x="657" y="732"/>
                    </a:lnTo>
                    <a:lnTo>
                      <a:pt x="664" y="743"/>
                    </a:lnTo>
                    <a:lnTo>
                      <a:pt x="675" y="756"/>
                    </a:lnTo>
                    <a:lnTo>
                      <a:pt x="687" y="771"/>
                    </a:lnTo>
                    <a:lnTo>
                      <a:pt x="699" y="787"/>
                    </a:lnTo>
                    <a:lnTo>
                      <a:pt x="712" y="802"/>
                    </a:lnTo>
                    <a:lnTo>
                      <a:pt x="725" y="814"/>
                    </a:lnTo>
                    <a:lnTo>
                      <a:pt x="736" y="825"/>
                    </a:lnTo>
                    <a:lnTo>
                      <a:pt x="747" y="832"/>
                    </a:lnTo>
                    <a:lnTo>
                      <a:pt x="756" y="821"/>
                    </a:lnTo>
                    <a:lnTo>
                      <a:pt x="767" y="804"/>
                    </a:lnTo>
                    <a:lnTo>
                      <a:pt x="776" y="783"/>
                    </a:lnTo>
                    <a:lnTo>
                      <a:pt x="786" y="760"/>
                    </a:lnTo>
                    <a:lnTo>
                      <a:pt x="795" y="735"/>
                    </a:lnTo>
                    <a:lnTo>
                      <a:pt x="803" y="710"/>
                    </a:lnTo>
                    <a:lnTo>
                      <a:pt x="810" y="686"/>
                    </a:lnTo>
                    <a:lnTo>
                      <a:pt x="815" y="662"/>
                    </a:lnTo>
                    <a:lnTo>
                      <a:pt x="819" y="642"/>
                    </a:lnTo>
                    <a:lnTo>
                      <a:pt x="821" y="627"/>
                    </a:lnTo>
                    <a:lnTo>
                      <a:pt x="824" y="605"/>
                    </a:lnTo>
                    <a:lnTo>
                      <a:pt x="831" y="583"/>
                    </a:lnTo>
                    <a:lnTo>
                      <a:pt x="844" y="561"/>
                    </a:lnTo>
                    <a:lnTo>
                      <a:pt x="860" y="538"/>
                    </a:lnTo>
                    <a:lnTo>
                      <a:pt x="878" y="516"/>
                    </a:lnTo>
                    <a:lnTo>
                      <a:pt x="898" y="494"/>
                    </a:lnTo>
                    <a:lnTo>
                      <a:pt x="919" y="473"/>
                    </a:lnTo>
                    <a:lnTo>
                      <a:pt x="939" y="454"/>
                    </a:lnTo>
                    <a:lnTo>
                      <a:pt x="959" y="437"/>
                    </a:lnTo>
                    <a:lnTo>
                      <a:pt x="977" y="423"/>
                    </a:lnTo>
                    <a:lnTo>
                      <a:pt x="993" y="410"/>
                    </a:lnTo>
                    <a:lnTo>
                      <a:pt x="1002" y="404"/>
                    </a:lnTo>
                    <a:lnTo>
                      <a:pt x="1012" y="399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Freeform 144">
                <a:extLst>
                  <a:ext uri="{FF2B5EF4-FFF2-40B4-BE49-F238E27FC236}">
                    <a16:creationId xmlns:a16="http://schemas.microsoft.com/office/drawing/2014/main" id="{17164117-F371-384F-BC75-2D4CD1DDB5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240 w 1012"/>
                  <a:gd name="T1" fmla="*/ 0 h 1124"/>
                  <a:gd name="T2" fmla="*/ 241 w 1012"/>
                  <a:gd name="T3" fmla="*/ 43 h 1124"/>
                  <a:gd name="T4" fmla="*/ 244 w 1012"/>
                  <a:gd name="T5" fmla="*/ 76 h 1124"/>
                  <a:gd name="T6" fmla="*/ 251 w 1012"/>
                  <a:gd name="T7" fmla="*/ 92 h 1124"/>
                  <a:gd name="T8" fmla="*/ 269 w 1012"/>
                  <a:gd name="T9" fmla="*/ 105 h 1124"/>
                  <a:gd name="T10" fmla="*/ 297 w 1012"/>
                  <a:gd name="T11" fmla="*/ 129 h 1124"/>
                  <a:gd name="T12" fmla="*/ 331 w 1012"/>
                  <a:gd name="T13" fmla="*/ 156 h 1124"/>
                  <a:gd name="T14" fmla="*/ 363 w 1012"/>
                  <a:gd name="T15" fmla="*/ 184 h 1124"/>
                  <a:gd name="T16" fmla="*/ 393 w 1012"/>
                  <a:gd name="T17" fmla="*/ 205 h 1124"/>
                  <a:gd name="T18" fmla="*/ 414 w 1012"/>
                  <a:gd name="T19" fmla="*/ 218 h 1124"/>
                  <a:gd name="T20" fmla="*/ 436 w 1012"/>
                  <a:gd name="T21" fmla="*/ 244 h 1124"/>
                  <a:gd name="T22" fmla="*/ 463 w 1012"/>
                  <a:gd name="T23" fmla="*/ 285 h 1124"/>
                  <a:gd name="T24" fmla="*/ 488 w 1012"/>
                  <a:gd name="T25" fmla="*/ 334 h 1124"/>
                  <a:gd name="T26" fmla="*/ 511 w 1012"/>
                  <a:gd name="T27" fmla="*/ 387 h 1124"/>
                  <a:gd name="T28" fmla="*/ 528 w 1012"/>
                  <a:gd name="T29" fmla="*/ 435 h 1124"/>
                  <a:gd name="T30" fmla="*/ 537 w 1012"/>
                  <a:gd name="T31" fmla="*/ 476 h 1124"/>
                  <a:gd name="T32" fmla="*/ 537 w 1012"/>
                  <a:gd name="T33" fmla="*/ 520 h 1124"/>
                  <a:gd name="T34" fmla="*/ 536 w 1012"/>
                  <a:gd name="T35" fmla="*/ 572 h 1124"/>
                  <a:gd name="T36" fmla="*/ 535 w 1012"/>
                  <a:gd name="T37" fmla="*/ 623 h 1124"/>
                  <a:gd name="T38" fmla="*/ 536 w 1012"/>
                  <a:gd name="T39" fmla="*/ 671 h 1124"/>
                  <a:gd name="T40" fmla="*/ 541 w 1012"/>
                  <a:gd name="T41" fmla="*/ 707 h 1124"/>
                  <a:gd name="T42" fmla="*/ 552 w 1012"/>
                  <a:gd name="T43" fmla="*/ 726 h 1124"/>
                  <a:gd name="T44" fmla="*/ 570 w 1012"/>
                  <a:gd name="T45" fmla="*/ 744 h 1124"/>
                  <a:gd name="T46" fmla="*/ 596 w 1012"/>
                  <a:gd name="T47" fmla="*/ 776 h 1124"/>
                  <a:gd name="T48" fmla="*/ 626 w 1012"/>
                  <a:gd name="T49" fmla="*/ 818 h 1124"/>
                  <a:gd name="T50" fmla="*/ 662 w 1012"/>
                  <a:gd name="T51" fmla="*/ 858 h 1124"/>
                  <a:gd name="T52" fmla="*/ 699 w 1012"/>
                  <a:gd name="T53" fmla="*/ 892 h 1124"/>
                  <a:gd name="T54" fmla="*/ 738 w 1012"/>
                  <a:gd name="T55" fmla="*/ 908 h 1124"/>
                  <a:gd name="T56" fmla="*/ 775 w 1012"/>
                  <a:gd name="T57" fmla="*/ 904 h 1124"/>
                  <a:gd name="T58" fmla="*/ 808 w 1012"/>
                  <a:gd name="T59" fmla="*/ 877 h 1124"/>
                  <a:gd name="T60" fmla="*/ 836 w 1012"/>
                  <a:gd name="T61" fmla="*/ 832 h 1124"/>
                  <a:gd name="T62" fmla="*/ 859 w 1012"/>
                  <a:gd name="T63" fmla="*/ 780 h 1124"/>
                  <a:gd name="T64" fmla="*/ 876 w 1012"/>
                  <a:gd name="T65" fmla="*/ 725 h 1124"/>
                  <a:gd name="T66" fmla="*/ 888 w 1012"/>
                  <a:gd name="T67" fmla="*/ 675 h 1124"/>
                  <a:gd name="T68" fmla="*/ 895 w 1012"/>
                  <a:gd name="T69" fmla="*/ 639 h 1124"/>
                  <a:gd name="T70" fmla="*/ 898 w 1012"/>
                  <a:gd name="T71" fmla="*/ 618 h 1124"/>
                  <a:gd name="T72" fmla="*/ 913 w 1012"/>
                  <a:gd name="T73" fmla="*/ 593 h 1124"/>
                  <a:gd name="T74" fmla="*/ 938 w 1012"/>
                  <a:gd name="T75" fmla="*/ 563 h 1124"/>
                  <a:gd name="T76" fmla="*/ 969 w 1012"/>
                  <a:gd name="T77" fmla="*/ 532 h 1124"/>
                  <a:gd name="T78" fmla="*/ 999 w 1012"/>
                  <a:gd name="T79" fmla="*/ 504 h 1124"/>
                  <a:gd name="T80" fmla="*/ 1012 w 1012"/>
                  <a:gd name="T81" fmla="*/ 1124 h 1124"/>
                  <a:gd name="T82" fmla="*/ 0 w 1012"/>
                  <a:gd name="T83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240" y="0"/>
                    </a:lnTo>
                    <a:lnTo>
                      <a:pt x="240" y="22"/>
                    </a:lnTo>
                    <a:lnTo>
                      <a:pt x="241" y="43"/>
                    </a:lnTo>
                    <a:lnTo>
                      <a:pt x="242" y="61"/>
                    </a:lnTo>
                    <a:lnTo>
                      <a:pt x="244" y="76"/>
                    </a:lnTo>
                    <a:lnTo>
                      <a:pt x="247" y="87"/>
                    </a:lnTo>
                    <a:lnTo>
                      <a:pt x="251" y="92"/>
                    </a:lnTo>
                    <a:lnTo>
                      <a:pt x="259" y="97"/>
                    </a:lnTo>
                    <a:lnTo>
                      <a:pt x="269" y="105"/>
                    </a:lnTo>
                    <a:lnTo>
                      <a:pt x="282" y="116"/>
                    </a:lnTo>
                    <a:lnTo>
                      <a:pt x="297" y="129"/>
                    </a:lnTo>
                    <a:lnTo>
                      <a:pt x="314" y="143"/>
                    </a:lnTo>
                    <a:lnTo>
                      <a:pt x="331" y="156"/>
                    </a:lnTo>
                    <a:lnTo>
                      <a:pt x="348" y="171"/>
                    </a:lnTo>
                    <a:lnTo>
                      <a:pt x="363" y="184"/>
                    </a:lnTo>
                    <a:lnTo>
                      <a:pt x="379" y="195"/>
                    </a:lnTo>
                    <a:lnTo>
                      <a:pt x="393" y="205"/>
                    </a:lnTo>
                    <a:lnTo>
                      <a:pt x="405" y="211"/>
                    </a:lnTo>
                    <a:lnTo>
                      <a:pt x="414" y="218"/>
                    </a:lnTo>
                    <a:lnTo>
                      <a:pt x="425" y="229"/>
                    </a:lnTo>
                    <a:lnTo>
                      <a:pt x="436" y="244"/>
                    </a:lnTo>
                    <a:lnTo>
                      <a:pt x="449" y="263"/>
                    </a:lnTo>
                    <a:lnTo>
                      <a:pt x="463" y="285"/>
                    </a:lnTo>
                    <a:lnTo>
                      <a:pt x="475" y="308"/>
                    </a:lnTo>
                    <a:lnTo>
                      <a:pt x="488" y="334"/>
                    </a:lnTo>
                    <a:lnTo>
                      <a:pt x="501" y="360"/>
                    </a:lnTo>
                    <a:lnTo>
                      <a:pt x="511" y="387"/>
                    </a:lnTo>
                    <a:lnTo>
                      <a:pt x="521" y="412"/>
                    </a:lnTo>
                    <a:lnTo>
                      <a:pt x="528" y="435"/>
                    </a:lnTo>
                    <a:lnTo>
                      <a:pt x="533" y="457"/>
                    </a:lnTo>
                    <a:lnTo>
                      <a:pt x="537" y="476"/>
                    </a:lnTo>
                    <a:lnTo>
                      <a:pt x="537" y="497"/>
                    </a:lnTo>
                    <a:lnTo>
                      <a:pt x="537" y="520"/>
                    </a:lnTo>
                    <a:lnTo>
                      <a:pt x="537" y="545"/>
                    </a:lnTo>
                    <a:lnTo>
                      <a:pt x="536" y="572"/>
                    </a:lnTo>
                    <a:lnTo>
                      <a:pt x="535" y="598"/>
                    </a:lnTo>
                    <a:lnTo>
                      <a:pt x="535" y="623"/>
                    </a:lnTo>
                    <a:lnTo>
                      <a:pt x="535" y="648"/>
                    </a:lnTo>
                    <a:lnTo>
                      <a:pt x="536" y="671"/>
                    </a:lnTo>
                    <a:lnTo>
                      <a:pt x="537" y="691"/>
                    </a:lnTo>
                    <a:lnTo>
                      <a:pt x="541" y="707"/>
                    </a:lnTo>
                    <a:lnTo>
                      <a:pt x="545" y="718"/>
                    </a:lnTo>
                    <a:lnTo>
                      <a:pt x="552" y="726"/>
                    </a:lnTo>
                    <a:lnTo>
                      <a:pt x="561" y="732"/>
                    </a:lnTo>
                    <a:lnTo>
                      <a:pt x="570" y="744"/>
                    </a:lnTo>
                    <a:lnTo>
                      <a:pt x="583" y="758"/>
                    </a:lnTo>
                    <a:lnTo>
                      <a:pt x="596" y="776"/>
                    </a:lnTo>
                    <a:lnTo>
                      <a:pt x="611" y="797"/>
                    </a:lnTo>
                    <a:lnTo>
                      <a:pt x="626" y="818"/>
                    </a:lnTo>
                    <a:lnTo>
                      <a:pt x="644" y="838"/>
                    </a:lnTo>
                    <a:lnTo>
                      <a:pt x="662" y="858"/>
                    </a:lnTo>
                    <a:lnTo>
                      <a:pt x="680" y="876"/>
                    </a:lnTo>
                    <a:lnTo>
                      <a:pt x="699" y="892"/>
                    </a:lnTo>
                    <a:lnTo>
                      <a:pt x="719" y="902"/>
                    </a:lnTo>
                    <a:lnTo>
                      <a:pt x="738" y="908"/>
                    </a:lnTo>
                    <a:lnTo>
                      <a:pt x="758" y="910"/>
                    </a:lnTo>
                    <a:lnTo>
                      <a:pt x="775" y="904"/>
                    </a:lnTo>
                    <a:lnTo>
                      <a:pt x="792" y="893"/>
                    </a:lnTo>
                    <a:lnTo>
                      <a:pt x="808" y="877"/>
                    </a:lnTo>
                    <a:lnTo>
                      <a:pt x="822" y="856"/>
                    </a:lnTo>
                    <a:lnTo>
                      <a:pt x="836" y="832"/>
                    </a:lnTo>
                    <a:lnTo>
                      <a:pt x="847" y="806"/>
                    </a:lnTo>
                    <a:lnTo>
                      <a:pt x="859" y="780"/>
                    </a:lnTo>
                    <a:lnTo>
                      <a:pt x="868" y="751"/>
                    </a:lnTo>
                    <a:lnTo>
                      <a:pt x="876" y="725"/>
                    </a:lnTo>
                    <a:lnTo>
                      <a:pt x="883" y="698"/>
                    </a:lnTo>
                    <a:lnTo>
                      <a:pt x="888" y="675"/>
                    </a:lnTo>
                    <a:lnTo>
                      <a:pt x="893" y="655"/>
                    </a:lnTo>
                    <a:lnTo>
                      <a:pt x="895" y="639"/>
                    </a:lnTo>
                    <a:lnTo>
                      <a:pt x="896" y="629"/>
                    </a:lnTo>
                    <a:lnTo>
                      <a:pt x="898" y="618"/>
                    </a:lnTo>
                    <a:lnTo>
                      <a:pt x="903" y="606"/>
                    </a:lnTo>
                    <a:lnTo>
                      <a:pt x="913" y="593"/>
                    </a:lnTo>
                    <a:lnTo>
                      <a:pt x="924" y="578"/>
                    </a:lnTo>
                    <a:lnTo>
                      <a:pt x="938" y="563"/>
                    </a:lnTo>
                    <a:lnTo>
                      <a:pt x="953" y="547"/>
                    </a:lnTo>
                    <a:lnTo>
                      <a:pt x="969" y="532"/>
                    </a:lnTo>
                    <a:lnTo>
                      <a:pt x="983" y="518"/>
                    </a:lnTo>
                    <a:lnTo>
                      <a:pt x="999" y="504"/>
                    </a:lnTo>
                    <a:lnTo>
                      <a:pt x="1012" y="492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Freeform 145">
                <a:extLst>
                  <a:ext uri="{FF2B5EF4-FFF2-40B4-BE49-F238E27FC236}">
                    <a16:creationId xmlns:a16="http://schemas.microsoft.com/office/drawing/2014/main" id="{007E5453-6614-FF44-BE9F-B48C4CD2FF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41688"/>
                <a:ext cx="103188" cy="101600"/>
              </a:xfrm>
              <a:custGeom>
                <a:avLst/>
                <a:gdLst>
                  <a:gd name="T0" fmla="*/ 0 w 453"/>
                  <a:gd name="T1" fmla="*/ 0 h 448"/>
                  <a:gd name="T2" fmla="*/ 42 w 453"/>
                  <a:gd name="T3" fmla="*/ 36 h 448"/>
                  <a:gd name="T4" fmla="*/ 88 w 453"/>
                  <a:gd name="T5" fmla="*/ 70 h 448"/>
                  <a:gd name="T6" fmla="*/ 134 w 453"/>
                  <a:gd name="T7" fmla="*/ 103 h 448"/>
                  <a:gd name="T8" fmla="*/ 181 w 453"/>
                  <a:gd name="T9" fmla="*/ 131 h 448"/>
                  <a:gd name="T10" fmla="*/ 227 w 453"/>
                  <a:gd name="T11" fmla="*/ 159 h 448"/>
                  <a:gd name="T12" fmla="*/ 270 w 453"/>
                  <a:gd name="T13" fmla="*/ 183 h 448"/>
                  <a:gd name="T14" fmla="*/ 297 w 453"/>
                  <a:gd name="T15" fmla="*/ 200 h 448"/>
                  <a:gd name="T16" fmla="*/ 320 w 453"/>
                  <a:gd name="T17" fmla="*/ 220 h 448"/>
                  <a:gd name="T18" fmla="*/ 341 w 453"/>
                  <a:gd name="T19" fmla="*/ 242 h 448"/>
                  <a:gd name="T20" fmla="*/ 359 w 453"/>
                  <a:gd name="T21" fmla="*/ 266 h 448"/>
                  <a:gd name="T22" fmla="*/ 375 w 453"/>
                  <a:gd name="T23" fmla="*/ 293 h 448"/>
                  <a:gd name="T24" fmla="*/ 390 w 453"/>
                  <a:gd name="T25" fmla="*/ 319 h 448"/>
                  <a:gd name="T26" fmla="*/ 402 w 453"/>
                  <a:gd name="T27" fmla="*/ 344 h 448"/>
                  <a:gd name="T28" fmla="*/ 414 w 453"/>
                  <a:gd name="T29" fmla="*/ 370 h 448"/>
                  <a:gd name="T30" fmla="*/ 425 w 453"/>
                  <a:gd name="T31" fmla="*/ 394 h 448"/>
                  <a:gd name="T32" fmla="*/ 434 w 453"/>
                  <a:gd name="T33" fmla="*/ 415 h 448"/>
                  <a:gd name="T34" fmla="*/ 444 w 453"/>
                  <a:gd name="T35" fmla="*/ 433 h 448"/>
                  <a:gd name="T36" fmla="*/ 453 w 453"/>
                  <a:gd name="T37" fmla="*/ 448 h 448"/>
                  <a:gd name="T38" fmla="*/ 0 w 453"/>
                  <a:gd name="T39" fmla="*/ 448 h 448"/>
                  <a:gd name="T40" fmla="*/ 0 w 453"/>
                  <a:gd name="T41" fmla="*/ 0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53" h="448">
                    <a:moveTo>
                      <a:pt x="0" y="0"/>
                    </a:moveTo>
                    <a:lnTo>
                      <a:pt x="42" y="36"/>
                    </a:lnTo>
                    <a:lnTo>
                      <a:pt x="88" y="70"/>
                    </a:lnTo>
                    <a:lnTo>
                      <a:pt x="134" y="103"/>
                    </a:lnTo>
                    <a:lnTo>
                      <a:pt x="181" y="131"/>
                    </a:lnTo>
                    <a:lnTo>
                      <a:pt x="227" y="159"/>
                    </a:lnTo>
                    <a:lnTo>
                      <a:pt x="270" y="183"/>
                    </a:lnTo>
                    <a:lnTo>
                      <a:pt x="297" y="200"/>
                    </a:lnTo>
                    <a:lnTo>
                      <a:pt x="320" y="220"/>
                    </a:lnTo>
                    <a:lnTo>
                      <a:pt x="341" y="242"/>
                    </a:lnTo>
                    <a:lnTo>
                      <a:pt x="359" y="266"/>
                    </a:lnTo>
                    <a:lnTo>
                      <a:pt x="375" y="293"/>
                    </a:lnTo>
                    <a:lnTo>
                      <a:pt x="390" y="319"/>
                    </a:lnTo>
                    <a:lnTo>
                      <a:pt x="402" y="344"/>
                    </a:lnTo>
                    <a:lnTo>
                      <a:pt x="414" y="370"/>
                    </a:lnTo>
                    <a:lnTo>
                      <a:pt x="425" y="394"/>
                    </a:lnTo>
                    <a:lnTo>
                      <a:pt x="434" y="415"/>
                    </a:lnTo>
                    <a:lnTo>
                      <a:pt x="444" y="433"/>
                    </a:lnTo>
                    <a:lnTo>
                      <a:pt x="453" y="448"/>
                    </a:lnTo>
                    <a:lnTo>
                      <a:pt x="0" y="4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A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8" name="Freeform 146">
                <a:extLst>
                  <a:ext uri="{FF2B5EF4-FFF2-40B4-BE49-F238E27FC236}">
                    <a16:creationId xmlns:a16="http://schemas.microsoft.com/office/drawing/2014/main" id="{E00A3CD7-9221-C64D-9EEF-1ABA7E5EBE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79788"/>
                <a:ext cx="68263" cy="63500"/>
              </a:xfrm>
              <a:custGeom>
                <a:avLst/>
                <a:gdLst>
                  <a:gd name="T0" fmla="*/ 0 w 305"/>
                  <a:gd name="T1" fmla="*/ 0 h 279"/>
                  <a:gd name="T2" fmla="*/ 41 w 305"/>
                  <a:gd name="T3" fmla="*/ 16 h 279"/>
                  <a:gd name="T4" fmla="*/ 83 w 305"/>
                  <a:gd name="T5" fmla="*/ 32 h 279"/>
                  <a:gd name="T6" fmla="*/ 127 w 305"/>
                  <a:gd name="T7" fmla="*/ 48 h 279"/>
                  <a:gd name="T8" fmla="*/ 168 w 305"/>
                  <a:gd name="T9" fmla="*/ 67 h 279"/>
                  <a:gd name="T10" fmla="*/ 209 w 305"/>
                  <a:gd name="T11" fmla="*/ 88 h 279"/>
                  <a:gd name="T12" fmla="*/ 231 w 305"/>
                  <a:gd name="T13" fmla="*/ 105 h 279"/>
                  <a:gd name="T14" fmla="*/ 250 w 305"/>
                  <a:gd name="T15" fmla="*/ 125 h 279"/>
                  <a:gd name="T16" fmla="*/ 266 w 305"/>
                  <a:gd name="T17" fmla="*/ 148 h 279"/>
                  <a:gd name="T18" fmla="*/ 279 w 305"/>
                  <a:gd name="T19" fmla="*/ 173 h 279"/>
                  <a:gd name="T20" fmla="*/ 288 w 305"/>
                  <a:gd name="T21" fmla="*/ 199 h 279"/>
                  <a:gd name="T22" fmla="*/ 296 w 305"/>
                  <a:gd name="T23" fmla="*/ 226 h 279"/>
                  <a:gd name="T24" fmla="*/ 301 w 305"/>
                  <a:gd name="T25" fmla="*/ 253 h 279"/>
                  <a:gd name="T26" fmla="*/ 305 w 305"/>
                  <a:gd name="T27" fmla="*/ 279 h 279"/>
                  <a:gd name="T28" fmla="*/ 0 w 305"/>
                  <a:gd name="T29" fmla="*/ 279 h 279"/>
                  <a:gd name="T30" fmla="*/ 0 w 305"/>
                  <a:gd name="T3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5" h="279">
                    <a:moveTo>
                      <a:pt x="0" y="0"/>
                    </a:moveTo>
                    <a:lnTo>
                      <a:pt x="41" y="16"/>
                    </a:lnTo>
                    <a:lnTo>
                      <a:pt x="83" y="32"/>
                    </a:lnTo>
                    <a:lnTo>
                      <a:pt x="127" y="48"/>
                    </a:lnTo>
                    <a:lnTo>
                      <a:pt x="168" y="67"/>
                    </a:lnTo>
                    <a:lnTo>
                      <a:pt x="209" y="88"/>
                    </a:lnTo>
                    <a:lnTo>
                      <a:pt x="231" y="105"/>
                    </a:lnTo>
                    <a:lnTo>
                      <a:pt x="250" y="125"/>
                    </a:lnTo>
                    <a:lnTo>
                      <a:pt x="266" y="148"/>
                    </a:lnTo>
                    <a:lnTo>
                      <a:pt x="279" y="173"/>
                    </a:lnTo>
                    <a:lnTo>
                      <a:pt x="288" y="199"/>
                    </a:lnTo>
                    <a:lnTo>
                      <a:pt x="296" y="226"/>
                    </a:lnTo>
                    <a:lnTo>
                      <a:pt x="301" y="253"/>
                    </a:lnTo>
                    <a:lnTo>
                      <a:pt x="305" y="279"/>
                    </a:lnTo>
                    <a:lnTo>
                      <a:pt x="0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D1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Freeform 147">
                <a:extLst>
                  <a:ext uri="{FF2B5EF4-FFF2-40B4-BE49-F238E27FC236}">
                    <a16:creationId xmlns:a16="http://schemas.microsoft.com/office/drawing/2014/main" id="{86A2F78A-8691-774C-8970-1BACA9040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4126" y="3281363"/>
                <a:ext cx="26988" cy="26988"/>
              </a:xfrm>
              <a:custGeom>
                <a:avLst/>
                <a:gdLst>
                  <a:gd name="T0" fmla="*/ 58 w 116"/>
                  <a:gd name="T1" fmla="*/ 0 h 117"/>
                  <a:gd name="T2" fmla="*/ 76 w 116"/>
                  <a:gd name="T3" fmla="*/ 3 h 117"/>
                  <a:gd name="T4" fmla="*/ 92 w 116"/>
                  <a:gd name="T5" fmla="*/ 11 h 117"/>
                  <a:gd name="T6" fmla="*/ 105 w 116"/>
                  <a:gd name="T7" fmla="*/ 24 h 117"/>
                  <a:gd name="T8" fmla="*/ 112 w 116"/>
                  <a:gd name="T9" fmla="*/ 40 h 117"/>
                  <a:gd name="T10" fmla="*/ 116 w 116"/>
                  <a:gd name="T11" fmla="*/ 59 h 117"/>
                  <a:gd name="T12" fmla="*/ 112 w 116"/>
                  <a:gd name="T13" fmla="*/ 77 h 117"/>
                  <a:gd name="T14" fmla="*/ 105 w 116"/>
                  <a:gd name="T15" fmla="*/ 94 h 117"/>
                  <a:gd name="T16" fmla="*/ 92 w 116"/>
                  <a:gd name="T17" fmla="*/ 106 h 117"/>
                  <a:gd name="T18" fmla="*/ 76 w 116"/>
                  <a:gd name="T19" fmla="*/ 115 h 117"/>
                  <a:gd name="T20" fmla="*/ 58 w 116"/>
                  <a:gd name="T21" fmla="*/ 117 h 117"/>
                  <a:gd name="T22" fmla="*/ 39 w 116"/>
                  <a:gd name="T23" fmla="*/ 115 h 117"/>
                  <a:gd name="T24" fmla="*/ 24 w 116"/>
                  <a:gd name="T25" fmla="*/ 106 h 117"/>
                  <a:gd name="T26" fmla="*/ 12 w 116"/>
                  <a:gd name="T27" fmla="*/ 94 h 117"/>
                  <a:gd name="T28" fmla="*/ 4 w 116"/>
                  <a:gd name="T29" fmla="*/ 77 h 117"/>
                  <a:gd name="T30" fmla="*/ 0 w 116"/>
                  <a:gd name="T31" fmla="*/ 59 h 117"/>
                  <a:gd name="T32" fmla="*/ 4 w 116"/>
                  <a:gd name="T33" fmla="*/ 40 h 117"/>
                  <a:gd name="T34" fmla="*/ 12 w 116"/>
                  <a:gd name="T35" fmla="*/ 24 h 117"/>
                  <a:gd name="T36" fmla="*/ 24 w 116"/>
                  <a:gd name="T37" fmla="*/ 11 h 117"/>
                  <a:gd name="T38" fmla="*/ 39 w 116"/>
                  <a:gd name="T39" fmla="*/ 3 h 117"/>
                  <a:gd name="T40" fmla="*/ 58 w 116"/>
                  <a:gd name="T4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6" h="117">
                    <a:moveTo>
                      <a:pt x="58" y="0"/>
                    </a:moveTo>
                    <a:lnTo>
                      <a:pt x="76" y="3"/>
                    </a:lnTo>
                    <a:lnTo>
                      <a:pt x="92" y="11"/>
                    </a:lnTo>
                    <a:lnTo>
                      <a:pt x="105" y="24"/>
                    </a:lnTo>
                    <a:lnTo>
                      <a:pt x="112" y="40"/>
                    </a:lnTo>
                    <a:lnTo>
                      <a:pt x="116" y="59"/>
                    </a:lnTo>
                    <a:lnTo>
                      <a:pt x="112" y="77"/>
                    </a:lnTo>
                    <a:lnTo>
                      <a:pt x="105" y="94"/>
                    </a:lnTo>
                    <a:lnTo>
                      <a:pt x="92" y="106"/>
                    </a:lnTo>
                    <a:lnTo>
                      <a:pt x="76" y="115"/>
                    </a:lnTo>
                    <a:lnTo>
                      <a:pt x="58" y="117"/>
                    </a:lnTo>
                    <a:lnTo>
                      <a:pt x="39" y="115"/>
                    </a:lnTo>
                    <a:lnTo>
                      <a:pt x="24" y="106"/>
                    </a:lnTo>
                    <a:lnTo>
                      <a:pt x="12" y="94"/>
                    </a:lnTo>
                    <a:lnTo>
                      <a:pt x="4" y="77"/>
                    </a:lnTo>
                    <a:lnTo>
                      <a:pt x="0" y="59"/>
                    </a:lnTo>
                    <a:lnTo>
                      <a:pt x="4" y="40"/>
                    </a:lnTo>
                    <a:lnTo>
                      <a:pt x="12" y="24"/>
                    </a:lnTo>
                    <a:lnTo>
                      <a:pt x="24" y="11"/>
                    </a:lnTo>
                    <a:lnTo>
                      <a:pt x="39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881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Freeform 148">
                <a:extLst>
                  <a:ext uri="{FF2B5EF4-FFF2-40B4-BE49-F238E27FC236}">
                    <a16:creationId xmlns:a16="http://schemas.microsoft.com/office/drawing/2014/main" id="{8C7C9976-9D78-4641-B96E-C1B564994C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551" y="3363913"/>
                <a:ext cx="39688" cy="41275"/>
              </a:xfrm>
              <a:custGeom>
                <a:avLst/>
                <a:gdLst>
                  <a:gd name="T0" fmla="*/ 88 w 176"/>
                  <a:gd name="T1" fmla="*/ 0 h 180"/>
                  <a:gd name="T2" fmla="*/ 111 w 176"/>
                  <a:gd name="T3" fmla="*/ 3 h 180"/>
                  <a:gd name="T4" fmla="*/ 132 w 176"/>
                  <a:gd name="T5" fmla="*/ 12 h 180"/>
                  <a:gd name="T6" fmla="*/ 150 w 176"/>
                  <a:gd name="T7" fmla="*/ 27 h 180"/>
                  <a:gd name="T8" fmla="*/ 164 w 176"/>
                  <a:gd name="T9" fmla="*/ 45 h 180"/>
                  <a:gd name="T10" fmla="*/ 173 w 176"/>
                  <a:gd name="T11" fmla="*/ 66 h 180"/>
                  <a:gd name="T12" fmla="*/ 176 w 176"/>
                  <a:gd name="T13" fmla="*/ 90 h 180"/>
                  <a:gd name="T14" fmla="*/ 173 w 176"/>
                  <a:gd name="T15" fmla="*/ 113 h 180"/>
                  <a:gd name="T16" fmla="*/ 164 w 176"/>
                  <a:gd name="T17" fmla="*/ 135 h 180"/>
                  <a:gd name="T18" fmla="*/ 150 w 176"/>
                  <a:gd name="T19" fmla="*/ 153 h 180"/>
                  <a:gd name="T20" fmla="*/ 132 w 176"/>
                  <a:gd name="T21" fmla="*/ 167 h 180"/>
                  <a:gd name="T22" fmla="*/ 111 w 176"/>
                  <a:gd name="T23" fmla="*/ 177 h 180"/>
                  <a:gd name="T24" fmla="*/ 88 w 176"/>
                  <a:gd name="T25" fmla="*/ 180 h 180"/>
                  <a:gd name="T26" fmla="*/ 65 w 176"/>
                  <a:gd name="T27" fmla="*/ 177 h 180"/>
                  <a:gd name="T28" fmla="*/ 44 w 176"/>
                  <a:gd name="T29" fmla="*/ 167 h 180"/>
                  <a:gd name="T30" fmla="*/ 26 w 176"/>
                  <a:gd name="T31" fmla="*/ 153 h 180"/>
                  <a:gd name="T32" fmla="*/ 12 w 176"/>
                  <a:gd name="T33" fmla="*/ 135 h 180"/>
                  <a:gd name="T34" fmla="*/ 4 w 176"/>
                  <a:gd name="T35" fmla="*/ 113 h 180"/>
                  <a:gd name="T36" fmla="*/ 0 w 176"/>
                  <a:gd name="T37" fmla="*/ 90 h 180"/>
                  <a:gd name="T38" fmla="*/ 4 w 176"/>
                  <a:gd name="T39" fmla="*/ 66 h 180"/>
                  <a:gd name="T40" fmla="*/ 12 w 176"/>
                  <a:gd name="T41" fmla="*/ 45 h 180"/>
                  <a:gd name="T42" fmla="*/ 26 w 176"/>
                  <a:gd name="T43" fmla="*/ 27 h 180"/>
                  <a:gd name="T44" fmla="*/ 44 w 176"/>
                  <a:gd name="T45" fmla="*/ 12 h 180"/>
                  <a:gd name="T46" fmla="*/ 65 w 176"/>
                  <a:gd name="T47" fmla="*/ 3 h 180"/>
                  <a:gd name="T48" fmla="*/ 88 w 176"/>
                  <a:gd name="T49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" h="180">
                    <a:moveTo>
                      <a:pt x="88" y="0"/>
                    </a:moveTo>
                    <a:lnTo>
                      <a:pt x="111" y="3"/>
                    </a:lnTo>
                    <a:lnTo>
                      <a:pt x="132" y="12"/>
                    </a:lnTo>
                    <a:lnTo>
                      <a:pt x="150" y="27"/>
                    </a:lnTo>
                    <a:lnTo>
                      <a:pt x="164" y="45"/>
                    </a:lnTo>
                    <a:lnTo>
                      <a:pt x="173" y="66"/>
                    </a:lnTo>
                    <a:lnTo>
                      <a:pt x="176" y="90"/>
                    </a:lnTo>
                    <a:lnTo>
                      <a:pt x="173" y="113"/>
                    </a:lnTo>
                    <a:lnTo>
                      <a:pt x="164" y="135"/>
                    </a:lnTo>
                    <a:lnTo>
                      <a:pt x="150" y="153"/>
                    </a:lnTo>
                    <a:lnTo>
                      <a:pt x="132" y="167"/>
                    </a:lnTo>
                    <a:lnTo>
                      <a:pt x="111" y="177"/>
                    </a:lnTo>
                    <a:lnTo>
                      <a:pt x="88" y="180"/>
                    </a:lnTo>
                    <a:lnTo>
                      <a:pt x="65" y="177"/>
                    </a:lnTo>
                    <a:lnTo>
                      <a:pt x="44" y="167"/>
                    </a:lnTo>
                    <a:lnTo>
                      <a:pt x="26" y="153"/>
                    </a:lnTo>
                    <a:lnTo>
                      <a:pt x="12" y="135"/>
                    </a:lnTo>
                    <a:lnTo>
                      <a:pt x="4" y="113"/>
                    </a:lnTo>
                    <a:lnTo>
                      <a:pt x="0" y="90"/>
                    </a:lnTo>
                    <a:lnTo>
                      <a:pt x="4" y="66"/>
                    </a:lnTo>
                    <a:lnTo>
                      <a:pt x="12" y="45"/>
                    </a:lnTo>
                    <a:lnTo>
                      <a:pt x="26" y="27"/>
                    </a:lnTo>
                    <a:lnTo>
                      <a:pt x="44" y="12"/>
                    </a:lnTo>
                    <a:lnTo>
                      <a:pt x="65" y="3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D0750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Freeform 149">
                <a:extLst>
                  <a:ext uri="{FF2B5EF4-FFF2-40B4-BE49-F238E27FC236}">
                    <a16:creationId xmlns:a16="http://schemas.microsoft.com/office/drawing/2014/main" id="{1662068A-EF9B-4F4A-B05F-93DC052167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9676" y="3235325"/>
                <a:ext cx="26988" cy="26988"/>
              </a:xfrm>
              <a:custGeom>
                <a:avLst/>
                <a:gdLst>
                  <a:gd name="T0" fmla="*/ 58 w 115"/>
                  <a:gd name="T1" fmla="*/ 0 h 118"/>
                  <a:gd name="T2" fmla="*/ 76 w 115"/>
                  <a:gd name="T3" fmla="*/ 3 h 118"/>
                  <a:gd name="T4" fmla="*/ 92 w 115"/>
                  <a:gd name="T5" fmla="*/ 12 h 118"/>
                  <a:gd name="T6" fmla="*/ 104 w 115"/>
                  <a:gd name="T7" fmla="*/ 24 h 118"/>
                  <a:gd name="T8" fmla="*/ 112 w 115"/>
                  <a:gd name="T9" fmla="*/ 41 h 118"/>
                  <a:gd name="T10" fmla="*/ 115 w 115"/>
                  <a:gd name="T11" fmla="*/ 59 h 118"/>
                  <a:gd name="T12" fmla="*/ 112 w 115"/>
                  <a:gd name="T13" fmla="*/ 78 h 118"/>
                  <a:gd name="T14" fmla="*/ 104 w 115"/>
                  <a:gd name="T15" fmla="*/ 94 h 118"/>
                  <a:gd name="T16" fmla="*/ 92 w 115"/>
                  <a:gd name="T17" fmla="*/ 107 h 118"/>
                  <a:gd name="T18" fmla="*/ 76 w 115"/>
                  <a:gd name="T19" fmla="*/ 115 h 118"/>
                  <a:gd name="T20" fmla="*/ 58 w 115"/>
                  <a:gd name="T21" fmla="*/ 118 h 118"/>
                  <a:gd name="T22" fmla="*/ 40 w 115"/>
                  <a:gd name="T23" fmla="*/ 115 h 118"/>
                  <a:gd name="T24" fmla="*/ 24 w 115"/>
                  <a:gd name="T25" fmla="*/ 107 h 118"/>
                  <a:gd name="T26" fmla="*/ 12 w 115"/>
                  <a:gd name="T27" fmla="*/ 94 h 118"/>
                  <a:gd name="T28" fmla="*/ 3 w 115"/>
                  <a:gd name="T29" fmla="*/ 78 h 118"/>
                  <a:gd name="T30" fmla="*/ 0 w 115"/>
                  <a:gd name="T31" fmla="*/ 59 h 118"/>
                  <a:gd name="T32" fmla="*/ 3 w 115"/>
                  <a:gd name="T33" fmla="*/ 41 h 118"/>
                  <a:gd name="T34" fmla="*/ 12 w 115"/>
                  <a:gd name="T35" fmla="*/ 24 h 118"/>
                  <a:gd name="T36" fmla="*/ 24 w 115"/>
                  <a:gd name="T37" fmla="*/ 12 h 118"/>
                  <a:gd name="T38" fmla="*/ 40 w 115"/>
                  <a:gd name="T39" fmla="*/ 3 h 118"/>
                  <a:gd name="T40" fmla="*/ 58 w 115"/>
                  <a:gd name="T4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5" h="118">
                    <a:moveTo>
                      <a:pt x="58" y="0"/>
                    </a:moveTo>
                    <a:lnTo>
                      <a:pt x="76" y="3"/>
                    </a:lnTo>
                    <a:lnTo>
                      <a:pt x="92" y="12"/>
                    </a:lnTo>
                    <a:lnTo>
                      <a:pt x="104" y="24"/>
                    </a:lnTo>
                    <a:lnTo>
                      <a:pt x="112" y="41"/>
                    </a:lnTo>
                    <a:lnTo>
                      <a:pt x="115" y="59"/>
                    </a:lnTo>
                    <a:lnTo>
                      <a:pt x="112" y="78"/>
                    </a:lnTo>
                    <a:lnTo>
                      <a:pt x="104" y="94"/>
                    </a:lnTo>
                    <a:lnTo>
                      <a:pt x="92" y="107"/>
                    </a:lnTo>
                    <a:lnTo>
                      <a:pt x="76" y="115"/>
                    </a:lnTo>
                    <a:lnTo>
                      <a:pt x="58" y="118"/>
                    </a:lnTo>
                    <a:lnTo>
                      <a:pt x="40" y="115"/>
                    </a:lnTo>
                    <a:lnTo>
                      <a:pt x="24" y="107"/>
                    </a:lnTo>
                    <a:lnTo>
                      <a:pt x="12" y="94"/>
                    </a:lnTo>
                    <a:lnTo>
                      <a:pt x="3" y="78"/>
                    </a:lnTo>
                    <a:lnTo>
                      <a:pt x="0" y="59"/>
                    </a:lnTo>
                    <a:lnTo>
                      <a:pt x="3" y="41"/>
                    </a:lnTo>
                    <a:lnTo>
                      <a:pt x="12" y="24"/>
                    </a:lnTo>
                    <a:lnTo>
                      <a:pt x="24" y="12"/>
                    </a:lnTo>
                    <a:lnTo>
                      <a:pt x="40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Freeform 150">
                <a:extLst>
                  <a:ext uri="{FF2B5EF4-FFF2-40B4-BE49-F238E27FC236}">
                    <a16:creationId xmlns:a16="http://schemas.microsoft.com/office/drawing/2014/main" id="{055904B8-3DA4-A44F-9E9C-085556EDDD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21713" y="3138488"/>
                <a:ext cx="485775" cy="355600"/>
              </a:xfrm>
              <a:custGeom>
                <a:avLst/>
                <a:gdLst>
                  <a:gd name="T0" fmla="*/ 225 w 2136"/>
                  <a:gd name="T1" fmla="*/ 450 h 1574"/>
                  <a:gd name="T2" fmla="*/ 562 w 2136"/>
                  <a:gd name="T3" fmla="*/ 450 h 1574"/>
                  <a:gd name="T4" fmla="*/ 562 w 2136"/>
                  <a:gd name="T5" fmla="*/ 562 h 1574"/>
                  <a:gd name="T6" fmla="*/ 225 w 2136"/>
                  <a:gd name="T7" fmla="*/ 562 h 1574"/>
                  <a:gd name="T8" fmla="*/ 225 w 2136"/>
                  <a:gd name="T9" fmla="*/ 450 h 1574"/>
                  <a:gd name="T10" fmla="*/ 225 w 2136"/>
                  <a:gd name="T11" fmla="*/ 225 h 1574"/>
                  <a:gd name="T12" fmla="*/ 562 w 2136"/>
                  <a:gd name="T13" fmla="*/ 225 h 1574"/>
                  <a:gd name="T14" fmla="*/ 562 w 2136"/>
                  <a:gd name="T15" fmla="*/ 337 h 1574"/>
                  <a:gd name="T16" fmla="*/ 225 w 2136"/>
                  <a:gd name="T17" fmla="*/ 337 h 1574"/>
                  <a:gd name="T18" fmla="*/ 225 w 2136"/>
                  <a:gd name="T19" fmla="*/ 225 h 1574"/>
                  <a:gd name="T20" fmla="*/ 787 w 2136"/>
                  <a:gd name="T21" fmla="*/ 112 h 1574"/>
                  <a:gd name="T22" fmla="*/ 787 w 2136"/>
                  <a:gd name="T23" fmla="*/ 1462 h 1574"/>
                  <a:gd name="T24" fmla="*/ 2024 w 2136"/>
                  <a:gd name="T25" fmla="*/ 1462 h 1574"/>
                  <a:gd name="T26" fmla="*/ 2024 w 2136"/>
                  <a:gd name="T27" fmla="*/ 112 h 1574"/>
                  <a:gd name="T28" fmla="*/ 787 w 2136"/>
                  <a:gd name="T29" fmla="*/ 112 h 1574"/>
                  <a:gd name="T30" fmla="*/ 112 w 2136"/>
                  <a:gd name="T31" fmla="*/ 112 h 1574"/>
                  <a:gd name="T32" fmla="*/ 112 w 2136"/>
                  <a:gd name="T33" fmla="*/ 1462 h 1574"/>
                  <a:gd name="T34" fmla="*/ 674 w 2136"/>
                  <a:gd name="T35" fmla="*/ 1462 h 1574"/>
                  <a:gd name="T36" fmla="*/ 674 w 2136"/>
                  <a:gd name="T37" fmla="*/ 112 h 1574"/>
                  <a:gd name="T38" fmla="*/ 112 w 2136"/>
                  <a:gd name="T39" fmla="*/ 112 h 1574"/>
                  <a:gd name="T40" fmla="*/ 0 w 2136"/>
                  <a:gd name="T41" fmla="*/ 0 h 1574"/>
                  <a:gd name="T42" fmla="*/ 2136 w 2136"/>
                  <a:gd name="T43" fmla="*/ 0 h 1574"/>
                  <a:gd name="T44" fmla="*/ 2136 w 2136"/>
                  <a:gd name="T45" fmla="*/ 1574 h 1574"/>
                  <a:gd name="T46" fmla="*/ 0 w 2136"/>
                  <a:gd name="T47" fmla="*/ 1574 h 1574"/>
                  <a:gd name="T48" fmla="*/ 0 w 2136"/>
                  <a:gd name="T49" fmla="*/ 0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36" h="1574">
                    <a:moveTo>
                      <a:pt x="225" y="450"/>
                    </a:moveTo>
                    <a:lnTo>
                      <a:pt x="562" y="450"/>
                    </a:lnTo>
                    <a:lnTo>
                      <a:pt x="562" y="562"/>
                    </a:lnTo>
                    <a:lnTo>
                      <a:pt x="225" y="562"/>
                    </a:lnTo>
                    <a:lnTo>
                      <a:pt x="225" y="450"/>
                    </a:lnTo>
                    <a:close/>
                    <a:moveTo>
                      <a:pt x="225" y="225"/>
                    </a:moveTo>
                    <a:lnTo>
                      <a:pt x="562" y="225"/>
                    </a:lnTo>
                    <a:lnTo>
                      <a:pt x="562" y="337"/>
                    </a:lnTo>
                    <a:lnTo>
                      <a:pt x="225" y="337"/>
                    </a:lnTo>
                    <a:lnTo>
                      <a:pt x="225" y="225"/>
                    </a:lnTo>
                    <a:close/>
                    <a:moveTo>
                      <a:pt x="787" y="112"/>
                    </a:moveTo>
                    <a:lnTo>
                      <a:pt x="787" y="1462"/>
                    </a:lnTo>
                    <a:lnTo>
                      <a:pt x="2024" y="1462"/>
                    </a:lnTo>
                    <a:lnTo>
                      <a:pt x="2024" y="112"/>
                    </a:lnTo>
                    <a:lnTo>
                      <a:pt x="787" y="112"/>
                    </a:lnTo>
                    <a:close/>
                    <a:moveTo>
                      <a:pt x="112" y="112"/>
                    </a:moveTo>
                    <a:lnTo>
                      <a:pt x="112" y="1462"/>
                    </a:lnTo>
                    <a:lnTo>
                      <a:pt x="674" y="1462"/>
                    </a:lnTo>
                    <a:lnTo>
                      <a:pt x="674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136" y="0"/>
                    </a:lnTo>
                    <a:lnTo>
                      <a:pt x="2136" y="1574"/>
                    </a:lnTo>
                    <a:lnTo>
                      <a:pt x="0" y="1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42" name="Webmap Text">
              <a:extLst>
                <a:ext uri="{FF2B5EF4-FFF2-40B4-BE49-F238E27FC236}">
                  <a16:creationId xmlns:a16="http://schemas.microsoft.com/office/drawing/2014/main" id="{6116311F-12D0-244A-99CA-46587A58B95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48389" y="3014981"/>
              <a:ext cx="2447654" cy="87364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 err="1"/>
                <a:t>Webmap</a:t>
              </a:r>
              <a:endParaRPr lang="en-US" dirty="0"/>
            </a:p>
          </p:txBody>
        </p:sp>
      </p:grpSp>
      <p:grpSp>
        <p:nvGrpSpPr>
          <p:cNvPr id="408" name="Cloned Dashboard">
            <a:extLst>
              <a:ext uri="{FF2B5EF4-FFF2-40B4-BE49-F238E27FC236}">
                <a16:creationId xmlns:a16="http://schemas.microsoft.com/office/drawing/2014/main" id="{B285A0D4-919F-2441-BB1F-EB9B9C121525}"/>
              </a:ext>
            </a:extLst>
          </p:cNvPr>
          <p:cNvGrpSpPr/>
          <p:nvPr/>
        </p:nvGrpSpPr>
        <p:grpSpPr>
          <a:xfrm>
            <a:off x="1673352" y="1243584"/>
            <a:ext cx="2971800" cy="2743200"/>
            <a:chOff x="10642396" y="1483965"/>
            <a:chExt cx="1187742" cy="930135"/>
          </a:xfrm>
        </p:grpSpPr>
        <p:grpSp>
          <p:nvGrpSpPr>
            <p:cNvPr id="409" name="Dashboard Icon">
              <a:extLst>
                <a:ext uri="{FF2B5EF4-FFF2-40B4-BE49-F238E27FC236}">
                  <a16:creationId xmlns:a16="http://schemas.microsoft.com/office/drawing/2014/main" id="{369FCF7C-DAC7-C745-B97C-E5EE2957D6E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959747" y="2004525"/>
              <a:ext cx="536575" cy="409575"/>
              <a:chOff x="9577388" y="3132138"/>
              <a:chExt cx="536575" cy="409575"/>
            </a:xfrm>
          </p:grpSpPr>
          <p:sp>
            <p:nvSpPr>
              <p:cNvPr id="411" name="Freeform 155">
                <a:extLst>
                  <a:ext uri="{FF2B5EF4-FFF2-40B4-BE49-F238E27FC236}">
                    <a16:creationId xmlns:a16="http://schemas.microsoft.com/office/drawing/2014/main" id="{C7ED4BBA-1993-BB4A-8CC3-B8E5A06573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7388" y="3132138"/>
                <a:ext cx="536575" cy="409575"/>
              </a:xfrm>
              <a:custGeom>
                <a:avLst/>
                <a:gdLst>
                  <a:gd name="T0" fmla="*/ 113 w 2362"/>
                  <a:gd name="T1" fmla="*/ 0 h 1800"/>
                  <a:gd name="T2" fmla="*/ 2249 w 2362"/>
                  <a:gd name="T3" fmla="*/ 0 h 1800"/>
                  <a:gd name="T4" fmla="*/ 2275 w 2362"/>
                  <a:gd name="T5" fmla="*/ 3 h 1800"/>
                  <a:gd name="T6" fmla="*/ 2299 w 2362"/>
                  <a:gd name="T7" fmla="*/ 12 h 1800"/>
                  <a:gd name="T8" fmla="*/ 2320 w 2362"/>
                  <a:gd name="T9" fmla="*/ 25 h 1800"/>
                  <a:gd name="T10" fmla="*/ 2337 w 2362"/>
                  <a:gd name="T11" fmla="*/ 42 h 1800"/>
                  <a:gd name="T12" fmla="*/ 2350 w 2362"/>
                  <a:gd name="T13" fmla="*/ 63 h 1800"/>
                  <a:gd name="T14" fmla="*/ 2359 w 2362"/>
                  <a:gd name="T15" fmla="*/ 87 h 1800"/>
                  <a:gd name="T16" fmla="*/ 2362 w 2362"/>
                  <a:gd name="T17" fmla="*/ 113 h 1800"/>
                  <a:gd name="T18" fmla="*/ 2362 w 2362"/>
                  <a:gd name="T19" fmla="*/ 1687 h 1800"/>
                  <a:gd name="T20" fmla="*/ 2359 w 2362"/>
                  <a:gd name="T21" fmla="*/ 1713 h 1800"/>
                  <a:gd name="T22" fmla="*/ 2350 w 2362"/>
                  <a:gd name="T23" fmla="*/ 1737 h 1800"/>
                  <a:gd name="T24" fmla="*/ 2337 w 2362"/>
                  <a:gd name="T25" fmla="*/ 1758 h 1800"/>
                  <a:gd name="T26" fmla="*/ 2320 w 2362"/>
                  <a:gd name="T27" fmla="*/ 1775 h 1800"/>
                  <a:gd name="T28" fmla="*/ 2299 w 2362"/>
                  <a:gd name="T29" fmla="*/ 1788 h 1800"/>
                  <a:gd name="T30" fmla="*/ 2275 w 2362"/>
                  <a:gd name="T31" fmla="*/ 1797 h 1800"/>
                  <a:gd name="T32" fmla="*/ 2249 w 2362"/>
                  <a:gd name="T33" fmla="*/ 1800 h 1800"/>
                  <a:gd name="T34" fmla="*/ 113 w 2362"/>
                  <a:gd name="T35" fmla="*/ 1800 h 1800"/>
                  <a:gd name="T36" fmla="*/ 87 w 2362"/>
                  <a:gd name="T37" fmla="*/ 1797 h 1800"/>
                  <a:gd name="T38" fmla="*/ 63 w 2362"/>
                  <a:gd name="T39" fmla="*/ 1788 h 1800"/>
                  <a:gd name="T40" fmla="*/ 42 w 2362"/>
                  <a:gd name="T41" fmla="*/ 1775 h 1800"/>
                  <a:gd name="T42" fmla="*/ 25 w 2362"/>
                  <a:gd name="T43" fmla="*/ 1758 h 1800"/>
                  <a:gd name="T44" fmla="*/ 12 w 2362"/>
                  <a:gd name="T45" fmla="*/ 1737 h 1800"/>
                  <a:gd name="T46" fmla="*/ 3 w 2362"/>
                  <a:gd name="T47" fmla="*/ 1713 h 1800"/>
                  <a:gd name="T48" fmla="*/ 0 w 2362"/>
                  <a:gd name="T49" fmla="*/ 1687 h 1800"/>
                  <a:gd name="T50" fmla="*/ 0 w 2362"/>
                  <a:gd name="T51" fmla="*/ 113 h 1800"/>
                  <a:gd name="T52" fmla="*/ 3 w 2362"/>
                  <a:gd name="T53" fmla="*/ 87 h 1800"/>
                  <a:gd name="T54" fmla="*/ 12 w 2362"/>
                  <a:gd name="T55" fmla="*/ 63 h 1800"/>
                  <a:gd name="T56" fmla="*/ 25 w 2362"/>
                  <a:gd name="T57" fmla="*/ 42 h 1800"/>
                  <a:gd name="T58" fmla="*/ 42 w 2362"/>
                  <a:gd name="T59" fmla="*/ 25 h 1800"/>
                  <a:gd name="T60" fmla="*/ 63 w 2362"/>
                  <a:gd name="T61" fmla="*/ 12 h 1800"/>
                  <a:gd name="T62" fmla="*/ 87 w 2362"/>
                  <a:gd name="T63" fmla="*/ 3 h 1800"/>
                  <a:gd name="T64" fmla="*/ 113 w 2362"/>
                  <a:gd name="T65" fmla="*/ 0 h 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2" h="1800">
                    <a:moveTo>
                      <a:pt x="113" y="0"/>
                    </a:moveTo>
                    <a:lnTo>
                      <a:pt x="2249" y="0"/>
                    </a:lnTo>
                    <a:lnTo>
                      <a:pt x="2275" y="3"/>
                    </a:lnTo>
                    <a:lnTo>
                      <a:pt x="2299" y="12"/>
                    </a:lnTo>
                    <a:lnTo>
                      <a:pt x="2320" y="25"/>
                    </a:lnTo>
                    <a:lnTo>
                      <a:pt x="2337" y="42"/>
                    </a:lnTo>
                    <a:lnTo>
                      <a:pt x="2350" y="63"/>
                    </a:lnTo>
                    <a:lnTo>
                      <a:pt x="2359" y="87"/>
                    </a:lnTo>
                    <a:lnTo>
                      <a:pt x="2362" y="113"/>
                    </a:lnTo>
                    <a:lnTo>
                      <a:pt x="2362" y="1687"/>
                    </a:lnTo>
                    <a:lnTo>
                      <a:pt x="2359" y="1713"/>
                    </a:lnTo>
                    <a:lnTo>
                      <a:pt x="2350" y="1737"/>
                    </a:lnTo>
                    <a:lnTo>
                      <a:pt x="2337" y="1758"/>
                    </a:lnTo>
                    <a:lnTo>
                      <a:pt x="2320" y="1775"/>
                    </a:lnTo>
                    <a:lnTo>
                      <a:pt x="2299" y="1788"/>
                    </a:lnTo>
                    <a:lnTo>
                      <a:pt x="2275" y="1797"/>
                    </a:lnTo>
                    <a:lnTo>
                      <a:pt x="2249" y="1800"/>
                    </a:lnTo>
                    <a:lnTo>
                      <a:pt x="113" y="1800"/>
                    </a:lnTo>
                    <a:lnTo>
                      <a:pt x="87" y="1797"/>
                    </a:lnTo>
                    <a:lnTo>
                      <a:pt x="63" y="1788"/>
                    </a:lnTo>
                    <a:lnTo>
                      <a:pt x="42" y="1775"/>
                    </a:lnTo>
                    <a:lnTo>
                      <a:pt x="25" y="1758"/>
                    </a:lnTo>
                    <a:lnTo>
                      <a:pt x="12" y="1737"/>
                    </a:lnTo>
                    <a:lnTo>
                      <a:pt x="3" y="1713"/>
                    </a:lnTo>
                    <a:lnTo>
                      <a:pt x="0" y="1687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C337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2" name="Rectangle 156">
                <a:extLst>
                  <a:ext uri="{FF2B5EF4-FFF2-40B4-BE49-F238E27FC236}">
                    <a16:creationId xmlns:a16="http://schemas.microsoft.com/office/drawing/2014/main" id="{BF48FCF8-07C2-3645-81D5-78044222F1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20276" y="3209926"/>
                <a:ext cx="215900" cy="127000"/>
              </a:xfrm>
              <a:prstGeom prst="rect">
                <a:avLst/>
              </a:prstGeom>
              <a:solidFill>
                <a:srgbClr val="7FD9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3" name="Freeform 157">
                <a:extLst>
                  <a:ext uri="{FF2B5EF4-FFF2-40B4-BE49-F238E27FC236}">
                    <a16:creationId xmlns:a16="http://schemas.microsoft.com/office/drawing/2014/main" id="{86BBFBBA-1901-6647-BD48-A18EAD0BC8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0276" y="3209926"/>
                <a:ext cx="215900" cy="127000"/>
              </a:xfrm>
              <a:custGeom>
                <a:avLst/>
                <a:gdLst>
                  <a:gd name="T0" fmla="*/ 303 w 955"/>
                  <a:gd name="T1" fmla="*/ 0 h 562"/>
                  <a:gd name="T2" fmla="*/ 314 w 955"/>
                  <a:gd name="T3" fmla="*/ 6 h 562"/>
                  <a:gd name="T4" fmla="*/ 339 w 955"/>
                  <a:gd name="T5" fmla="*/ 34 h 562"/>
                  <a:gd name="T6" fmla="*/ 367 w 955"/>
                  <a:gd name="T7" fmla="*/ 74 h 562"/>
                  <a:gd name="T8" fmla="*/ 391 w 955"/>
                  <a:gd name="T9" fmla="*/ 121 h 562"/>
                  <a:gd name="T10" fmla="*/ 407 w 955"/>
                  <a:gd name="T11" fmla="*/ 171 h 562"/>
                  <a:gd name="T12" fmla="*/ 411 w 955"/>
                  <a:gd name="T13" fmla="*/ 222 h 562"/>
                  <a:gd name="T14" fmla="*/ 410 w 955"/>
                  <a:gd name="T15" fmla="*/ 268 h 562"/>
                  <a:gd name="T16" fmla="*/ 410 w 955"/>
                  <a:gd name="T17" fmla="*/ 301 h 562"/>
                  <a:gd name="T18" fmla="*/ 424 w 955"/>
                  <a:gd name="T19" fmla="*/ 329 h 562"/>
                  <a:gd name="T20" fmla="*/ 445 w 955"/>
                  <a:gd name="T21" fmla="*/ 356 h 562"/>
                  <a:gd name="T22" fmla="*/ 464 w 955"/>
                  <a:gd name="T23" fmla="*/ 379 h 562"/>
                  <a:gd name="T24" fmla="*/ 484 w 955"/>
                  <a:gd name="T25" fmla="*/ 400 h 562"/>
                  <a:gd name="T26" fmla="*/ 500 w 955"/>
                  <a:gd name="T27" fmla="*/ 397 h 562"/>
                  <a:gd name="T28" fmla="*/ 514 w 955"/>
                  <a:gd name="T29" fmla="*/ 368 h 562"/>
                  <a:gd name="T30" fmla="*/ 527 w 955"/>
                  <a:gd name="T31" fmla="*/ 331 h 562"/>
                  <a:gd name="T32" fmla="*/ 536 w 955"/>
                  <a:gd name="T33" fmla="*/ 298 h 562"/>
                  <a:gd name="T34" fmla="*/ 541 w 955"/>
                  <a:gd name="T35" fmla="*/ 268 h 562"/>
                  <a:gd name="T36" fmla="*/ 562 w 955"/>
                  <a:gd name="T37" fmla="*/ 231 h 562"/>
                  <a:gd name="T38" fmla="*/ 595 w 955"/>
                  <a:gd name="T39" fmla="*/ 196 h 562"/>
                  <a:gd name="T40" fmla="*/ 628 w 955"/>
                  <a:gd name="T41" fmla="*/ 168 h 562"/>
                  <a:gd name="T42" fmla="*/ 648 w 955"/>
                  <a:gd name="T43" fmla="*/ 154 h 562"/>
                  <a:gd name="T44" fmla="*/ 666 w 955"/>
                  <a:gd name="T45" fmla="*/ 148 h 562"/>
                  <a:gd name="T46" fmla="*/ 695 w 955"/>
                  <a:gd name="T47" fmla="*/ 143 h 562"/>
                  <a:gd name="T48" fmla="*/ 744 w 955"/>
                  <a:gd name="T49" fmla="*/ 138 h 562"/>
                  <a:gd name="T50" fmla="*/ 793 w 955"/>
                  <a:gd name="T51" fmla="*/ 135 h 562"/>
                  <a:gd name="T52" fmla="*/ 812 w 955"/>
                  <a:gd name="T53" fmla="*/ 130 h 562"/>
                  <a:gd name="T54" fmla="*/ 802 w 955"/>
                  <a:gd name="T55" fmla="*/ 115 h 562"/>
                  <a:gd name="T56" fmla="*/ 779 w 955"/>
                  <a:gd name="T57" fmla="*/ 95 h 562"/>
                  <a:gd name="T58" fmla="*/ 767 w 955"/>
                  <a:gd name="T59" fmla="*/ 72 h 562"/>
                  <a:gd name="T60" fmla="*/ 769 w 955"/>
                  <a:gd name="T61" fmla="*/ 41 h 562"/>
                  <a:gd name="T62" fmla="*/ 782 w 955"/>
                  <a:gd name="T63" fmla="*/ 0 h 562"/>
                  <a:gd name="T64" fmla="*/ 955 w 955"/>
                  <a:gd name="T65" fmla="*/ 562 h 562"/>
                  <a:gd name="T66" fmla="*/ 0 w 955"/>
                  <a:gd name="T67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55" h="562">
                    <a:moveTo>
                      <a:pt x="0" y="0"/>
                    </a:moveTo>
                    <a:lnTo>
                      <a:pt x="303" y="0"/>
                    </a:lnTo>
                    <a:lnTo>
                      <a:pt x="304" y="0"/>
                    </a:lnTo>
                    <a:lnTo>
                      <a:pt x="314" y="6"/>
                    </a:lnTo>
                    <a:lnTo>
                      <a:pt x="325" y="18"/>
                    </a:lnTo>
                    <a:lnTo>
                      <a:pt x="339" y="34"/>
                    </a:lnTo>
                    <a:lnTo>
                      <a:pt x="353" y="52"/>
                    </a:lnTo>
                    <a:lnTo>
                      <a:pt x="367" y="74"/>
                    </a:lnTo>
                    <a:lnTo>
                      <a:pt x="379" y="97"/>
                    </a:lnTo>
                    <a:lnTo>
                      <a:pt x="391" y="121"/>
                    </a:lnTo>
                    <a:lnTo>
                      <a:pt x="400" y="147"/>
                    </a:lnTo>
                    <a:lnTo>
                      <a:pt x="407" y="171"/>
                    </a:lnTo>
                    <a:lnTo>
                      <a:pt x="411" y="194"/>
                    </a:lnTo>
                    <a:lnTo>
                      <a:pt x="411" y="222"/>
                    </a:lnTo>
                    <a:lnTo>
                      <a:pt x="410" y="254"/>
                    </a:lnTo>
                    <a:lnTo>
                      <a:pt x="410" y="268"/>
                    </a:lnTo>
                    <a:lnTo>
                      <a:pt x="410" y="285"/>
                    </a:lnTo>
                    <a:lnTo>
                      <a:pt x="410" y="301"/>
                    </a:lnTo>
                    <a:lnTo>
                      <a:pt x="410" y="314"/>
                    </a:lnTo>
                    <a:lnTo>
                      <a:pt x="424" y="329"/>
                    </a:lnTo>
                    <a:lnTo>
                      <a:pt x="438" y="348"/>
                    </a:lnTo>
                    <a:lnTo>
                      <a:pt x="445" y="356"/>
                    </a:lnTo>
                    <a:lnTo>
                      <a:pt x="454" y="368"/>
                    </a:lnTo>
                    <a:lnTo>
                      <a:pt x="464" y="379"/>
                    </a:lnTo>
                    <a:lnTo>
                      <a:pt x="474" y="391"/>
                    </a:lnTo>
                    <a:lnTo>
                      <a:pt x="484" y="400"/>
                    </a:lnTo>
                    <a:lnTo>
                      <a:pt x="493" y="406"/>
                    </a:lnTo>
                    <a:lnTo>
                      <a:pt x="500" y="397"/>
                    </a:lnTo>
                    <a:lnTo>
                      <a:pt x="507" y="383"/>
                    </a:lnTo>
                    <a:lnTo>
                      <a:pt x="514" y="368"/>
                    </a:lnTo>
                    <a:lnTo>
                      <a:pt x="522" y="349"/>
                    </a:lnTo>
                    <a:lnTo>
                      <a:pt x="527" y="331"/>
                    </a:lnTo>
                    <a:lnTo>
                      <a:pt x="532" y="313"/>
                    </a:lnTo>
                    <a:lnTo>
                      <a:pt x="536" y="298"/>
                    </a:lnTo>
                    <a:lnTo>
                      <a:pt x="538" y="285"/>
                    </a:lnTo>
                    <a:lnTo>
                      <a:pt x="541" y="268"/>
                    </a:lnTo>
                    <a:lnTo>
                      <a:pt x="549" y="250"/>
                    </a:lnTo>
                    <a:lnTo>
                      <a:pt x="562" y="231"/>
                    </a:lnTo>
                    <a:lnTo>
                      <a:pt x="578" y="213"/>
                    </a:lnTo>
                    <a:lnTo>
                      <a:pt x="595" y="196"/>
                    </a:lnTo>
                    <a:lnTo>
                      <a:pt x="612" y="182"/>
                    </a:lnTo>
                    <a:lnTo>
                      <a:pt x="628" y="168"/>
                    </a:lnTo>
                    <a:lnTo>
                      <a:pt x="641" y="158"/>
                    </a:lnTo>
                    <a:lnTo>
                      <a:pt x="648" y="154"/>
                    </a:lnTo>
                    <a:lnTo>
                      <a:pt x="656" y="150"/>
                    </a:lnTo>
                    <a:lnTo>
                      <a:pt x="666" y="148"/>
                    </a:lnTo>
                    <a:lnTo>
                      <a:pt x="678" y="145"/>
                    </a:lnTo>
                    <a:lnTo>
                      <a:pt x="695" y="143"/>
                    </a:lnTo>
                    <a:lnTo>
                      <a:pt x="717" y="141"/>
                    </a:lnTo>
                    <a:lnTo>
                      <a:pt x="744" y="138"/>
                    </a:lnTo>
                    <a:lnTo>
                      <a:pt x="778" y="136"/>
                    </a:lnTo>
                    <a:lnTo>
                      <a:pt x="793" y="135"/>
                    </a:lnTo>
                    <a:lnTo>
                      <a:pt x="808" y="134"/>
                    </a:lnTo>
                    <a:lnTo>
                      <a:pt x="812" y="130"/>
                    </a:lnTo>
                    <a:lnTo>
                      <a:pt x="817" y="125"/>
                    </a:lnTo>
                    <a:lnTo>
                      <a:pt x="802" y="115"/>
                    </a:lnTo>
                    <a:lnTo>
                      <a:pt x="789" y="105"/>
                    </a:lnTo>
                    <a:lnTo>
                      <a:pt x="779" y="95"/>
                    </a:lnTo>
                    <a:lnTo>
                      <a:pt x="771" y="85"/>
                    </a:lnTo>
                    <a:lnTo>
                      <a:pt x="767" y="72"/>
                    </a:lnTo>
                    <a:lnTo>
                      <a:pt x="766" y="57"/>
                    </a:lnTo>
                    <a:lnTo>
                      <a:pt x="769" y="41"/>
                    </a:lnTo>
                    <a:lnTo>
                      <a:pt x="774" y="22"/>
                    </a:lnTo>
                    <a:lnTo>
                      <a:pt x="782" y="0"/>
                    </a:lnTo>
                    <a:lnTo>
                      <a:pt x="955" y="0"/>
                    </a:lnTo>
                    <a:lnTo>
                      <a:pt x="955" y="562"/>
                    </a:lnTo>
                    <a:lnTo>
                      <a:pt x="0" y="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4" name="Freeform 158">
                <a:extLst>
                  <a:ext uri="{FF2B5EF4-FFF2-40B4-BE49-F238E27FC236}">
                    <a16:creationId xmlns:a16="http://schemas.microsoft.com/office/drawing/2014/main" id="{E8C6DE8B-0157-C346-850B-0B2BB4B18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0276" y="3209926"/>
                <a:ext cx="215900" cy="127000"/>
              </a:xfrm>
              <a:custGeom>
                <a:avLst/>
                <a:gdLst>
                  <a:gd name="T0" fmla="*/ 230 w 955"/>
                  <a:gd name="T1" fmla="*/ 0 h 562"/>
                  <a:gd name="T2" fmla="*/ 256 w 955"/>
                  <a:gd name="T3" fmla="*/ 20 h 562"/>
                  <a:gd name="T4" fmla="*/ 278 w 955"/>
                  <a:gd name="T5" fmla="*/ 37 h 562"/>
                  <a:gd name="T6" fmla="*/ 294 w 955"/>
                  <a:gd name="T7" fmla="*/ 46 h 562"/>
                  <a:gd name="T8" fmla="*/ 313 w 955"/>
                  <a:gd name="T9" fmla="*/ 71 h 562"/>
                  <a:gd name="T10" fmla="*/ 333 w 955"/>
                  <a:gd name="T11" fmla="*/ 106 h 562"/>
                  <a:gd name="T12" fmla="*/ 352 w 955"/>
                  <a:gd name="T13" fmla="*/ 146 h 562"/>
                  <a:gd name="T14" fmla="*/ 363 w 955"/>
                  <a:gd name="T15" fmla="*/ 182 h 562"/>
                  <a:gd name="T16" fmla="*/ 367 w 955"/>
                  <a:gd name="T17" fmla="*/ 211 h 562"/>
                  <a:gd name="T18" fmla="*/ 366 w 955"/>
                  <a:gd name="T19" fmla="*/ 246 h 562"/>
                  <a:gd name="T20" fmla="*/ 364 w 955"/>
                  <a:gd name="T21" fmla="*/ 283 h 562"/>
                  <a:gd name="T22" fmla="*/ 366 w 955"/>
                  <a:gd name="T23" fmla="*/ 316 h 562"/>
                  <a:gd name="T24" fmla="*/ 371 w 955"/>
                  <a:gd name="T25" fmla="*/ 338 h 562"/>
                  <a:gd name="T26" fmla="*/ 382 w 955"/>
                  <a:gd name="T27" fmla="*/ 349 h 562"/>
                  <a:gd name="T28" fmla="*/ 401 w 955"/>
                  <a:gd name="T29" fmla="*/ 372 h 562"/>
                  <a:gd name="T30" fmla="*/ 426 w 955"/>
                  <a:gd name="T31" fmla="*/ 404 h 562"/>
                  <a:gd name="T32" fmla="*/ 454 w 955"/>
                  <a:gd name="T33" fmla="*/ 433 h 562"/>
                  <a:gd name="T34" fmla="*/ 484 w 955"/>
                  <a:gd name="T35" fmla="*/ 450 h 562"/>
                  <a:gd name="T36" fmla="*/ 512 w 955"/>
                  <a:gd name="T37" fmla="*/ 447 h 562"/>
                  <a:gd name="T38" fmla="*/ 537 w 955"/>
                  <a:gd name="T39" fmla="*/ 423 h 562"/>
                  <a:gd name="T40" fmla="*/ 556 w 955"/>
                  <a:gd name="T41" fmla="*/ 386 h 562"/>
                  <a:gd name="T42" fmla="*/ 570 w 955"/>
                  <a:gd name="T43" fmla="*/ 344 h 562"/>
                  <a:gd name="T44" fmla="*/ 579 w 955"/>
                  <a:gd name="T45" fmla="*/ 308 h 562"/>
                  <a:gd name="T46" fmla="*/ 582 w 955"/>
                  <a:gd name="T47" fmla="*/ 286 h 562"/>
                  <a:gd name="T48" fmla="*/ 592 w 955"/>
                  <a:gd name="T49" fmla="*/ 266 h 562"/>
                  <a:gd name="T50" fmla="*/ 614 w 955"/>
                  <a:gd name="T51" fmla="*/ 242 h 562"/>
                  <a:gd name="T52" fmla="*/ 640 w 955"/>
                  <a:gd name="T53" fmla="*/ 218 h 562"/>
                  <a:gd name="T54" fmla="*/ 662 w 955"/>
                  <a:gd name="T55" fmla="*/ 199 h 562"/>
                  <a:gd name="T56" fmla="*/ 675 w 955"/>
                  <a:gd name="T57" fmla="*/ 191 h 562"/>
                  <a:gd name="T58" fmla="*/ 704 w 955"/>
                  <a:gd name="T59" fmla="*/ 187 h 562"/>
                  <a:gd name="T60" fmla="*/ 744 w 955"/>
                  <a:gd name="T61" fmla="*/ 184 h 562"/>
                  <a:gd name="T62" fmla="*/ 785 w 955"/>
                  <a:gd name="T63" fmla="*/ 181 h 562"/>
                  <a:gd name="T64" fmla="*/ 816 w 955"/>
                  <a:gd name="T65" fmla="*/ 179 h 562"/>
                  <a:gd name="T66" fmla="*/ 831 w 955"/>
                  <a:gd name="T67" fmla="*/ 174 h 562"/>
                  <a:gd name="T68" fmla="*/ 850 w 955"/>
                  <a:gd name="T69" fmla="*/ 153 h 562"/>
                  <a:gd name="T70" fmla="*/ 872 w 955"/>
                  <a:gd name="T71" fmla="*/ 125 h 562"/>
                  <a:gd name="T72" fmla="*/ 864 w 955"/>
                  <a:gd name="T73" fmla="*/ 101 h 562"/>
                  <a:gd name="T74" fmla="*/ 835 w 955"/>
                  <a:gd name="T75" fmla="*/ 83 h 562"/>
                  <a:gd name="T76" fmla="*/ 816 w 955"/>
                  <a:gd name="T77" fmla="*/ 69 h 562"/>
                  <a:gd name="T78" fmla="*/ 811 w 955"/>
                  <a:gd name="T79" fmla="*/ 59 h 562"/>
                  <a:gd name="T80" fmla="*/ 816 w 955"/>
                  <a:gd name="T81" fmla="*/ 40 h 562"/>
                  <a:gd name="T82" fmla="*/ 824 w 955"/>
                  <a:gd name="T83" fmla="*/ 14 h 562"/>
                  <a:gd name="T84" fmla="*/ 955 w 955"/>
                  <a:gd name="T85" fmla="*/ 0 h 562"/>
                  <a:gd name="T86" fmla="*/ 0 w 955"/>
                  <a:gd name="T87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55" h="562">
                    <a:moveTo>
                      <a:pt x="0" y="0"/>
                    </a:moveTo>
                    <a:lnTo>
                      <a:pt x="230" y="0"/>
                    </a:lnTo>
                    <a:lnTo>
                      <a:pt x="243" y="11"/>
                    </a:lnTo>
                    <a:lnTo>
                      <a:pt x="256" y="20"/>
                    </a:lnTo>
                    <a:lnTo>
                      <a:pt x="267" y="30"/>
                    </a:lnTo>
                    <a:lnTo>
                      <a:pt x="278" y="37"/>
                    </a:lnTo>
                    <a:lnTo>
                      <a:pt x="286" y="41"/>
                    </a:lnTo>
                    <a:lnTo>
                      <a:pt x="294" y="46"/>
                    </a:lnTo>
                    <a:lnTo>
                      <a:pt x="303" y="57"/>
                    </a:lnTo>
                    <a:lnTo>
                      <a:pt x="313" y="71"/>
                    </a:lnTo>
                    <a:lnTo>
                      <a:pt x="323" y="88"/>
                    </a:lnTo>
                    <a:lnTo>
                      <a:pt x="333" y="106"/>
                    </a:lnTo>
                    <a:lnTo>
                      <a:pt x="342" y="126"/>
                    </a:lnTo>
                    <a:lnTo>
                      <a:pt x="352" y="146"/>
                    </a:lnTo>
                    <a:lnTo>
                      <a:pt x="358" y="165"/>
                    </a:lnTo>
                    <a:lnTo>
                      <a:pt x="363" y="182"/>
                    </a:lnTo>
                    <a:lnTo>
                      <a:pt x="366" y="198"/>
                    </a:lnTo>
                    <a:lnTo>
                      <a:pt x="367" y="211"/>
                    </a:lnTo>
                    <a:lnTo>
                      <a:pt x="367" y="228"/>
                    </a:lnTo>
                    <a:lnTo>
                      <a:pt x="366" y="246"/>
                    </a:lnTo>
                    <a:lnTo>
                      <a:pt x="366" y="265"/>
                    </a:lnTo>
                    <a:lnTo>
                      <a:pt x="364" y="283"/>
                    </a:lnTo>
                    <a:lnTo>
                      <a:pt x="364" y="301"/>
                    </a:lnTo>
                    <a:lnTo>
                      <a:pt x="366" y="316"/>
                    </a:lnTo>
                    <a:lnTo>
                      <a:pt x="368" y="329"/>
                    </a:lnTo>
                    <a:lnTo>
                      <a:pt x="371" y="338"/>
                    </a:lnTo>
                    <a:lnTo>
                      <a:pt x="375" y="343"/>
                    </a:lnTo>
                    <a:lnTo>
                      <a:pt x="382" y="349"/>
                    </a:lnTo>
                    <a:lnTo>
                      <a:pt x="391" y="359"/>
                    </a:lnTo>
                    <a:lnTo>
                      <a:pt x="401" y="372"/>
                    </a:lnTo>
                    <a:lnTo>
                      <a:pt x="413" y="388"/>
                    </a:lnTo>
                    <a:lnTo>
                      <a:pt x="426" y="404"/>
                    </a:lnTo>
                    <a:lnTo>
                      <a:pt x="439" y="419"/>
                    </a:lnTo>
                    <a:lnTo>
                      <a:pt x="454" y="433"/>
                    </a:lnTo>
                    <a:lnTo>
                      <a:pt x="469" y="444"/>
                    </a:lnTo>
                    <a:lnTo>
                      <a:pt x="484" y="450"/>
                    </a:lnTo>
                    <a:lnTo>
                      <a:pt x="500" y="452"/>
                    </a:lnTo>
                    <a:lnTo>
                      <a:pt x="512" y="447"/>
                    </a:lnTo>
                    <a:lnTo>
                      <a:pt x="525" y="436"/>
                    </a:lnTo>
                    <a:lnTo>
                      <a:pt x="537" y="423"/>
                    </a:lnTo>
                    <a:lnTo>
                      <a:pt x="547" y="405"/>
                    </a:lnTo>
                    <a:lnTo>
                      <a:pt x="556" y="386"/>
                    </a:lnTo>
                    <a:lnTo>
                      <a:pt x="564" y="364"/>
                    </a:lnTo>
                    <a:lnTo>
                      <a:pt x="570" y="344"/>
                    </a:lnTo>
                    <a:lnTo>
                      <a:pt x="576" y="325"/>
                    </a:lnTo>
                    <a:lnTo>
                      <a:pt x="579" y="308"/>
                    </a:lnTo>
                    <a:lnTo>
                      <a:pt x="581" y="295"/>
                    </a:lnTo>
                    <a:lnTo>
                      <a:pt x="582" y="286"/>
                    </a:lnTo>
                    <a:lnTo>
                      <a:pt x="585" y="278"/>
                    </a:lnTo>
                    <a:lnTo>
                      <a:pt x="592" y="266"/>
                    </a:lnTo>
                    <a:lnTo>
                      <a:pt x="602" y="255"/>
                    </a:lnTo>
                    <a:lnTo>
                      <a:pt x="614" y="242"/>
                    </a:lnTo>
                    <a:lnTo>
                      <a:pt x="628" y="229"/>
                    </a:lnTo>
                    <a:lnTo>
                      <a:pt x="640" y="218"/>
                    </a:lnTo>
                    <a:lnTo>
                      <a:pt x="652" y="207"/>
                    </a:lnTo>
                    <a:lnTo>
                      <a:pt x="662" y="199"/>
                    </a:lnTo>
                    <a:lnTo>
                      <a:pt x="668" y="194"/>
                    </a:lnTo>
                    <a:lnTo>
                      <a:pt x="675" y="191"/>
                    </a:lnTo>
                    <a:lnTo>
                      <a:pt x="688" y="189"/>
                    </a:lnTo>
                    <a:lnTo>
                      <a:pt x="704" y="187"/>
                    </a:lnTo>
                    <a:lnTo>
                      <a:pt x="723" y="185"/>
                    </a:lnTo>
                    <a:lnTo>
                      <a:pt x="744" y="184"/>
                    </a:lnTo>
                    <a:lnTo>
                      <a:pt x="765" y="183"/>
                    </a:lnTo>
                    <a:lnTo>
                      <a:pt x="785" y="181"/>
                    </a:lnTo>
                    <a:lnTo>
                      <a:pt x="802" y="180"/>
                    </a:lnTo>
                    <a:lnTo>
                      <a:pt x="816" y="179"/>
                    </a:lnTo>
                    <a:lnTo>
                      <a:pt x="824" y="179"/>
                    </a:lnTo>
                    <a:lnTo>
                      <a:pt x="831" y="174"/>
                    </a:lnTo>
                    <a:lnTo>
                      <a:pt x="841" y="166"/>
                    </a:lnTo>
                    <a:lnTo>
                      <a:pt x="850" y="153"/>
                    </a:lnTo>
                    <a:lnTo>
                      <a:pt x="861" y="139"/>
                    </a:lnTo>
                    <a:lnTo>
                      <a:pt x="872" y="125"/>
                    </a:lnTo>
                    <a:lnTo>
                      <a:pt x="881" y="110"/>
                    </a:lnTo>
                    <a:lnTo>
                      <a:pt x="864" y="101"/>
                    </a:lnTo>
                    <a:lnTo>
                      <a:pt x="848" y="92"/>
                    </a:lnTo>
                    <a:lnTo>
                      <a:pt x="835" y="83"/>
                    </a:lnTo>
                    <a:lnTo>
                      <a:pt x="823" y="76"/>
                    </a:lnTo>
                    <a:lnTo>
                      <a:pt x="816" y="69"/>
                    </a:lnTo>
                    <a:lnTo>
                      <a:pt x="811" y="64"/>
                    </a:lnTo>
                    <a:lnTo>
                      <a:pt x="811" y="59"/>
                    </a:lnTo>
                    <a:lnTo>
                      <a:pt x="812" y="51"/>
                    </a:lnTo>
                    <a:lnTo>
                      <a:pt x="816" y="40"/>
                    </a:lnTo>
                    <a:lnTo>
                      <a:pt x="820" y="27"/>
                    </a:lnTo>
                    <a:lnTo>
                      <a:pt x="824" y="14"/>
                    </a:lnTo>
                    <a:lnTo>
                      <a:pt x="829" y="0"/>
                    </a:lnTo>
                    <a:lnTo>
                      <a:pt x="955" y="0"/>
                    </a:lnTo>
                    <a:lnTo>
                      <a:pt x="955" y="562"/>
                    </a:lnTo>
                    <a:lnTo>
                      <a:pt x="0" y="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5" name="Freeform 159">
                <a:extLst>
                  <a:ext uri="{FF2B5EF4-FFF2-40B4-BE49-F238E27FC236}">
                    <a16:creationId xmlns:a16="http://schemas.microsoft.com/office/drawing/2014/main" id="{E8DFD8FF-346A-0C4B-8584-EE8314A45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0276" y="3270251"/>
                <a:ext cx="69850" cy="66675"/>
              </a:xfrm>
              <a:custGeom>
                <a:avLst/>
                <a:gdLst>
                  <a:gd name="T0" fmla="*/ 0 w 306"/>
                  <a:gd name="T1" fmla="*/ 0 h 293"/>
                  <a:gd name="T2" fmla="*/ 27 w 306"/>
                  <a:gd name="T3" fmla="*/ 31 h 293"/>
                  <a:gd name="T4" fmla="*/ 59 w 306"/>
                  <a:gd name="T5" fmla="*/ 61 h 293"/>
                  <a:gd name="T6" fmla="*/ 95 w 306"/>
                  <a:gd name="T7" fmla="*/ 87 h 293"/>
                  <a:gd name="T8" fmla="*/ 133 w 306"/>
                  <a:gd name="T9" fmla="*/ 111 h 293"/>
                  <a:gd name="T10" fmla="*/ 170 w 306"/>
                  <a:gd name="T11" fmla="*/ 133 h 293"/>
                  <a:gd name="T12" fmla="*/ 205 w 306"/>
                  <a:gd name="T13" fmla="*/ 153 h 293"/>
                  <a:gd name="T14" fmla="*/ 226 w 306"/>
                  <a:gd name="T15" fmla="*/ 166 h 293"/>
                  <a:gd name="T16" fmla="*/ 243 w 306"/>
                  <a:gd name="T17" fmla="*/ 182 h 293"/>
                  <a:gd name="T18" fmla="*/ 258 w 306"/>
                  <a:gd name="T19" fmla="*/ 200 h 293"/>
                  <a:gd name="T20" fmla="*/ 270 w 306"/>
                  <a:gd name="T21" fmla="*/ 220 h 293"/>
                  <a:gd name="T22" fmla="*/ 281 w 306"/>
                  <a:gd name="T23" fmla="*/ 240 h 293"/>
                  <a:gd name="T24" fmla="*/ 291 w 306"/>
                  <a:gd name="T25" fmla="*/ 259 h 293"/>
                  <a:gd name="T26" fmla="*/ 299 w 306"/>
                  <a:gd name="T27" fmla="*/ 277 h 293"/>
                  <a:gd name="T28" fmla="*/ 306 w 306"/>
                  <a:gd name="T29" fmla="*/ 293 h 293"/>
                  <a:gd name="T30" fmla="*/ 0 w 306"/>
                  <a:gd name="T31" fmla="*/ 293 h 293"/>
                  <a:gd name="T32" fmla="*/ 0 w 306"/>
                  <a:gd name="T33" fmla="*/ 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6" h="293">
                    <a:moveTo>
                      <a:pt x="0" y="0"/>
                    </a:moveTo>
                    <a:lnTo>
                      <a:pt x="27" y="31"/>
                    </a:lnTo>
                    <a:lnTo>
                      <a:pt x="59" y="61"/>
                    </a:lnTo>
                    <a:lnTo>
                      <a:pt x="95" y="87"/>
                    </a:lnTo>
                    <a:lnTo>
                      <a:pt x="133" y="111"/>
                    </a:lnTo>
                    <a:lnTo>
                      <a:pt x="170" y="133"/>
                    </a:lnTo>
                    <a:lnTo>
                      <a:pt x="205" y="153"/>
                    </a:lnTo>
                    <a:lnTo>
                      <a:pt x="226" y="166"/>
                    </a:lnTo>
                    <a:lnTo>
                      <a:pt x="243" y="182"/>
                    </a:lnTo>
                    <a:lnTo>
                      <a:pt x="258" y="200"/>
                    </a:lnTo>
                    <a:lnTo>
                      <a:pt x="270" y="220"/>
                    </a:lnTo>
                    <a:lnTo>
                      <a:pt x="281" y="240"/>
                    </a:lnTo>
                    <a:lnTo>
                      <a:pt x="291" y="259"/>
                    </a:lnTo>
                    <a:lnTo>
                      <a:pt x="299" y="277"/>
                    </a:lnTo>
                    <a:lnTo>
                      <a:pt x="306" y="293"/>
                    </a:lnTo>
                    <a:lnTo>
                      <a:pt x="0" y="2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A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6" name="Freeform 160">
                <a:extLst>
                  <a:ext uri="{FF2B5EF4-FFF2-40B4-BE49-F238E27FC236}">
                    <a16:creationId xmlns:a16="http://schemas.microsoft.com/office/drawing/2014/main" id="{0B493E3A-5B1E-7D47-9C5A-B99C11F331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0276" y="3298826"/>
                <a:ext cx="52388" cy="38100"/>
              </a:xfrm>
              <a:custGeom>
                <a:avLst/>
                <a:gdLst>
                  <a:gd name="T0" fmla="*/ 0 w 230"/>
                  <a:gd name="T1" fmla="*/ 0 h 169"/>
                  <a:gd name="T2" fmla="*/ 24 w 230"/>
                  <a:gd name="T3" fmla="*/ 14 h 169"/>
                  <a:gd name="T4" fmla="*/ 53 w 230"/>
                  <a:gd name="T5" fmla="*/ 25 h 169"/>
                  <a:gd name="T6" fmla="*/ 83 w 230"/>
                  <a:gd name="T7" fmla="*/ 36 h 169"/>
                  <a:gd name="T8" fmla="*/ 114 w 230"/>
                  <a:gd name="T9" fmla="*/ 48 h 169"/>
                  <a:gd name="T10" fmla="*/ 145 w 230"/>
                  <a:gd name="T11" fmla="*/ 60 h 169"/>
                  <a:gd name="T12" fmla="*/ 174 w 230"/>
                  <a:gd name="T13" fmla="*/ 75 h 169"/>
                  <a:gd name="T14" fmla="*/ 189 w 230"/>
                  <a:gd name="T15" fmla="*/ 87 h 169"/>
                  <a:gd name="T16" fmla="*/ 202 w 230"/>
                  <a:gd name="T17" fmla="*/ 100 h 169"/>
                  <a:gd name="T18" fmla="*/ 212 w 230"/>
                  <a:gd name="T19" fmla="*/ 116 h 169"/>
                  <a:gd name="T20" fmla="*/ 220 w 230"/>
                  <a:gd name="T21" fmla="*/ 133 h 169"/>
                  <a:gd name="T22" fmla="*/ 226 w 230"/>
                  <a:gd name="T23" fmla="*/ 151 h 169"/>
                  <a:gd name="T24" fmla="*/ 230 w 230"/>
                  <a:gd name="T25" fmla="*/ 169 h 169"/>
                  <a:gd name="T26" fmla="*/ 0 w 230"/>
                  <a:gd name="T27" fmla="*/ 169 h 169"/>
                  <a:gd name="T28" fmla="*/ 0 w 230"/>
                  <a:gd name="T29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0" h="169">
                    <a:moveTo>
                      <a:pt x="0" y="0"/>
                    </a:moveTo>
                    <a:lnTo>
                      <a:pt x="24" y="14"/>
                    </a:lnTo>
                    <a:lnTo>
                      <a:pt x="53" y="25"/>
                    </a:lnTo>
                    <a:lnTo>
                      <a:pt x="83" y="36"/>
                    </a:lnTo>
                    <a:lnTo>
                      <a:pt x="114" y="48"/>
                    </a:lnTo>
                    <a:lnTo>
                      <a:pt x="145" y="60"/>
                    </a:lnTo>
                    <a:lnTo>
                      <a:pt x="174" y="75"/>
                    </a:lnTo>
                    <a:lnTo>
                      <a:pt x="189" y="87"/>
                    </a:lnTo>
                    <a:lnTo>
                      <a:pt x="202" y="100"/>
                    </a:lnTo>
                    <a:lnTo>
                      <a:pt x="212" y="116"/>
                    </a:lnTo>
                    <a:lnTo>
                      <a:pt x="220" y="133"/>
                    </a:lnTo>
                    <a:lnTo>
                      <a:pt x="226" y="151"/>
                    </a:lnTo>
                    <a:lnTo>
                      <a:pt x="230" y="169"/>
                    </a:lnTo>
                    <a:lnTo>
                      <a:pt x="0" y="1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D1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7" name="Freeform 161">
                <a:extLst>
                  <a:ext uri="{FF2B5EF4-FFF2-40B4-BE49-F238E27FC236}">
                    <a16:creationId xmlns:a16="http://schemas.microsoft.com/office/drawing/2014/main" id="{5D74745B-38A7-5F4B-8E23-39DCFF9E52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8376" y="3244851"/>
                <a:ext cx="17463" cy="15875"/>
              </a:xfrm>
              <a:custGeom>
                <a:avLst/>
                <a:gdLst>
                  <a:gd name="T0" fmla="*/ 37 w 73"/>
                  <a:gd name="T1" fmla="*/ 0 h 73"/>
                  <a:gd name="T2" fmla="*/ 51 w 73"/>
                  <a:gd name="T3" fmla="*/ 3 h 73"/>
                  <a:gd name="T4" fmla="*/ 62 w 73"/>
                  <a:gd name="T5" fmla="*/ 11 h 73"/>
                  <a:gd name="T6" fmla="*/ 70 w 73"/>
                  <a:gd name="T7" fmla="*/ 22 h 73"/>
                  <a:gd name="T8" fmla="*/ 73 w 73"/>
                  <a:gd name="T9" fmla="*/ 37 h 73"/>
                  <a:gd name="T10" fmla="*/ 70 w 73"/>
                  <a:gd name="T11" fmla="*/ 51 h 73"/>
                  <a:gd name="T12" fmla="*/ 62 w 73"/>
                  <a:gd name="T13" fmla="*/ 63 h 73"/>
                  <a:gd name="T14" fmla="*/ 51 w 73"/>
                  <a:gd name="T15" fmla="*/ 70 h 73"/>
                  <a:gd name="T16" fmla="*/ 37 w 73"/>
                  <a:gd name="T17" fmla="*/ 73 h 73"/>
                  <a:gd name="T18" fmla="*/ 22 w 73"/>
                  <a:gd name="T19" fmla="*/ 70 h 73"/>
                  <a:gd name="T20" fmla="*/ 11 w 73"/>
                  <a:gd name="T21" fmla="*/ 63 h 73"/>
                  <a:gd name="T22" fmla="*/ 3 w 73"/>
                  <a:gd name="T23" fmla="*/ 51 h 73"/>
                  <a:gd name="T24" fmla="*/ 0 w 73"/>
                  <a:gd name="T25" fmla="*/ 37 h 73"/>
                  <a:gd name="T26" fmla="*/ 3 w 73"/>
                  <a:gd name="T27" fmla="*/ 22 h 73"/>
                  <a:gd name="T28" fmla="*/ 11 w 73"/>
                  <a:gd name="T29" fmla="*/ 11 h 73"/>
                  <a:gd name="T30" fmla="*/ 22 w 73"/>
                  <a:gd name="T31" fmla="*/ 3 h 73"/>
                  <a:gd name="T32" fmla="*/ 37 w 73"/>
                  <a:gd name="T33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3" h="73">
                    <a:moveTo>
                      <a:pt x="37" y="0"/>
                    </a:moveTo>
                    <a:lnTo>
                      <a:pt x="51" y="3"/>
                    </a:lnTo>
                    <a:lnTo>
                      <a:pt x="62" y="11"/>
                    </a:lnTo>
                    <a:lnTo>
                      <a:pt x="70" y="22"/>
                    </a:lnTo>
                    <a:lnTo>
                      <a:pt x="73" y="37"/>
                    </a:lnTo>
                    <a:lnTo>
                      <a:pt x="70" y="51"/>
                    </a:lnTo>
                    <a:lnTo>
                      <a:pt x="62" y="63"/>
                    </a:lnTo>
                    <a:lnTo>
                      <a:pt x="51" y="70"/>
                    </a:lnTo>
                    <a:lnTo>
                      <a:pt x="37" y="73"/>
                    </a:lnTo>
                    <a:lnTo>
                      <a:pt x="22" y="70"/>
                    </a:lnTo>
                    <a:lnTo>
                      <a:pt x="11" y="63"/>
                    </a:lnTo>
                    <a:lnTo>
                      <a:pt x="3" y="51"/>
                    </a:lnTo>
                    <a:lnTo>
                      <a:pt x="0" y="37"/>
                    </a:lnTo>
                    <a:lnTo>
                      <a:pt x="3" y="22"/>
                    </a:lnTo>
                    <a:lnTo>
                      <a:pt x="11" y="11"/>
                    </a:lnTo>
                    <a:lnTo>
                      <a:pt x="22" y="3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2881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8" name="Freeform 162">
                <a:extLst>
                  <a:ext uri="{FF2B5EF4-FFF2-40B4-BE49-F238E27FC236}">
                    <a16:creationId xmlns:a16="http://schemas.microsoft.com/office/drawing/2014/main" id="{060A597F-535A-124C-AF7A-7E7ABFEB15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0913" y="3295651"/>
                <a:ext cx="23813" cy="23813"/>
              </a:xfrm>
              <a:custGeom>
                <a:avLst/>
                <a:gdLst>
                  <a:gd name="T0" fmla="*/ 55 w 110"/>
                  <a:gd name="T1" fmla="*/ 0 h 111"/>
                  <a:gd name="T2" fmla="*/ 73 w 110"/>
                  <a:gd name="T3" fmla="*/ 3 h 111"/>
                  <a:gd name="T4" fmla="*/ 87 w 110"/>
                  <a:gd name="T5" fmla="*/ 11 h 111"/>
                  <a:gd name="T6" fmla="*/ 99 w 110"/>
                  <a:gd name="T7" fmla="*/ 23 h 111"/>
                  <a:gd name="T8" fmla="*/ 108 w 110"/>
                  <a:gd name="T9" fmla="*/ 38 h 111"/>
                  <a:gd name="T10" fmla="*/ 110 w 110"/>
                  <a:gd name="T11" fmla="*/ 55 h 111"/>
                  <a:gd name="T12" fmla="*/ 108 w 110"/>
                  <a:gd name="T13" fmla="*/ 73 h 111"/>
                  <a:gd name="T14" fmla="*/ 99 w 110"/>
                  <a:gd name="T15" fmla="*/ 88 h 111"/>
                  <a:gd name="T16" fmla="*/ 87 w 110"/>
                  <a:gd name="T17" fmla="*/ 99 h 111"/>
                  <a:gd name="T18" fmla="*/ 73 w 110"/>
                  <a:gd name="T19" fmla="*/ 108 h 111"/>
                  <a:gd name="T20" fmla="*/ 55 w 110"/>
                  <a:gd name="T21" fmla="*/ 111 h 111"/>
                  <a:gd name="T22" fmla="*/ 38 w 110"/>
                  <a:gd name="T23" fmla="*/ 108 h 111"/>
                  <a:gd name="T24" fmla="*/ 22 w 110"/>
                  <a:gd name="T25" fmla="*/ 99 h 111"/>
                  <a:gd name="T26" fmla="*/ 10 w 110"/>
                  <a:gd name="T27" fmla="*/ 88 h 111"/>
                  <a:gd name="T28" fmla="*/ 3 w 110"/>
                  <a:gd name="T29" fmla="*/ 73 h 111"/>
                  <a:gd name="T30" fmla="*/ 0 w 110"/>
                  <a:gd name="T31" fmla="*/ 55 h 111"/>
                  <a:gd name="T32" fmla="*/ 3 w 110"/>
                  <a:gd name="T33" fmla="*/ 38 h 111"/>
                  <a:gd name="T34" fmla="*/ 10 w 110"/>
                  <a:gd name="T35" fmla="*/ 23 h 111"/>
                  <a:gd name="T36" fmla="*/ 22 w 110"/>
                  <a:gd name="T37" fmla="*/ 11 h 111"/>
                  <a:gd name="T38" fmla="*/ 38 w 110"/>
                  <a:gd name="T39" fmla="*/ 3 h 111"/>
                  <a:gd name="T40" fmla="*/ 55 w 110"/>
                  <a:gd name="T4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0" h="111">
                    <a:moveTo>
                      <a:pt x="55" y="0"/>
                    </a:moveTo>
                    <a:lnTo>
                      <a:pt x="73" y="3"/>
                    </a:lnTo>
                    <a:lnTo>
                      <a:pt x="87" y="11"/>
                    </a:lnTo>
                    <a:lnTo>
                      <a:pt x="99" y="23"/>
                    </a:lnTo>
                    <a:lnTo>
                      <a:pt x="108" y="38"/>
                    </a:lnTo>
                    <a:lnTo>
                      <a:pt x="110" y="55"/>
                    </a:lnTo>
                    <a:lnTo>
                      <a:pt x="108" y="73"/>
                    </a:lnTo>
                    <a:lnTo>
                      <a:pt x="99" y="88"/>
                    </a:lnTo>
                    <a:lnTo>
                      <a:pt x="87" y="99"/>
                    </a:lnTo>
                    <a:lnTo>
                      <a:pt x="73" y="108"/>
                    </a:lnTo>
                    <a:lnTo>
                      <a:pt x="55" y="111"/>
                    </a:lnTo>
                    <a:lnTo>
                      <a:pt x="38" y="108"/>
                    </a:lnTo>
                    <a:lnTo>
                      <a:pt x="22" y="99"/>
                    </a:lnTo>
                    <a:lnTo>
                      <a:pt x="10" y="88"/>
                    </a:lnTo>
                    <a:lnTo>
                      <a:pt x="3" y="73"/>
                    </a:lnTo>
                    <a:lnTo>
                      <a:pt x="0" y="55"/>
                    </a:lnTo>
                    <a:lnTo>
                      <a:pt x="3" y="38"/>
                    </a:lnTo>
                    <a:lnTo>
                      <a:pt x="10" y="23"/>
                    </a:lnTo>
                    <a:lnTo>
                      <a:pt x="22" y="11"/>
                    </a:lnTo>
                    <a:lnTo>
                      <a:pt x="38" y="3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D0750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9" name="Freeform 163">
                <a:extLst>
                  <a:ext uri="{FF2B5EF4-FFF2-40B4-BE49-F238E27FC236}">
                    <a16:creationId xmlns:a16="http://schemas.microsoft.com/office/drawing/2014/main" id="{C64BE964-2A88-1446-A9A5-4F319B3692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1388" y="3216276"/>
                <a:ext cx="15875" cy="17463"/>
              </a:xfrm>
              <a:custGeom>
                <a:avLst/>
                <a:gdLst>
                  <a:gd name="T0" fmla="*/ 35 w 71"/>
                  <a:gd name="T1" fmla="*/ 0 h 72"/>
                  <a:gd name="T2" fmla="*/ 49 w 71"/>
                  <a:gd name="T3" fmla="*/ 2 h 72"/>
                  <a:gd name="T4" fmla="*/ 61 w 71"/>
                  <a:gd name="T5" fmla="*/ 10 h 72"/>
                  <a:gd name="T6" fmla="*/ 68 w 71"/>
                  <a:gd name="T7" fmla="*/ 21 h 72"/>
                  <a:gd name="T8" fmla="*/ 71 w 71"/>
                  <a:gd name="T9" fmla="*/ 36 h 72"/>
                  <a:gd name="T10" fmla="*/ 68 w 71"/>
                  <a:gd name="T11" fmla="*/ 49 h 72"/>
                  <a:gd name="T12" fmla="*/ 61 w 71"/>
                  <a:gd name="T13" fmla="*/ 61 h 72"/>
                  <a:gd name="T14" fmla="*/ 49 w 71"/>
                  <a:gd name="T15" fmla="*/ 68 h 72"/>
                  <a:gd name="T16" fmla="*/ 35 w 71"/>
                  <a:gd name="T17" fmla="*/ 72 h 72"/>
                  <a:gd name="T18" fmla="*/ 22 w 71"/>
                  <a:gd name="T19" fmla="*/ 68 h 72"/>
                  <a:gd name="T20" fmla="*/ 10 w 71"/>
                  <a:gd name="T21" fmla="*/ 61 h 72"/>
                  <a:gd name="T22" fmla="*/ 2 w 71"/>
                  <a:gd name="T23" fmla="*/ 49 h 72"/>
                  <a:gd name="T24" fmla="*/ 0 w 71"/>
                  <a:gd name="T25" fmla="*/ 36 h 72"/>
                  <a:gd name="T26" fmla="*/ 2 w 71"/>
                  <a:gd name="T27" fmla="*/ 21 h 72"/>
                  <a:gd name="T28" fmla="*/ 10 w 71"/>
                  <a:gd name="T29" fmla="*/ 10 h 72"/>
                  <a:gd name="T30" fmla="*/ 22 w 71"/>
                  <a:gd name="T31" fmla="*/ 2 h 72"/>
                  <a:gd name="T32" fmla="*/ 35 w 71"/>
                  <a:gd name="T33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1" h="72">
                    <a:moveTo>
                      <a:pt x="35" y="0"/>
                    </a:moveTo>
                    <a:lnTo>
                      <a:pt x="49" y="2"/>
                    </a:lnTo>
                    <a:lnTo>
                      <a:pt x="61" y="10"/>
                    </a:lnTo>
                    <a:lnTo>
                      <a:pt x="68" y="21"/>
                    </a:lnTo>
                    <a:lnTo>
                      <a:pt x="71" y="36"/>
                    </a:lnTo>
                    <a:lnTo>
                      <a:pt x="68" y="49"/>
                    </a:lnTo>
                    <a:lnTo>
                      <a:pt x="61" y="61"/>
                    </a:lnTo>
                    <a:lnTo>
                      <a:pt x="49" y="68"/>
                    </a:lnTo>
                    <a:lnTo>
                      <a:pt x="35" y="72"/>
                    </a:lnTo>
                    <a:lnTo>
                      <a:pt x="22" y="68"/>
                    </a:lnTo>
                    <a:lnTo>
                      <a:pt x="10" y="61"/>
                    </a:lnTo>
                    <a:lnTo>
                      <a:pt x="2" y="49"/>
                    </a:lnTo>
                    <a:lnTo>
                      <a:pt x="0" y="36"/>
                    </a:lnTo>
                    <a:lnTo>
                      <a:pt x="2" y="21"/>
                    </a:lnTo>
                    <a:lnTo>
                      <a:pt x="10" y="10"/>
                    </a:lnTo>
                    <a:lnTo>
                      <a:pt x="22" y="2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0" name="Freeform 164">
                <a:extLst>
                  <a:ext uri="{FF2B5EF4-FFF2-40B4-BE49-F238E27FC236}">
                    <a16:creationId xmlns:a16="http://schemas.microsoft.com/office/drawing/2014/main" id="{7A2EBF37-2F84-2A4D-966A-3549049057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8551" y="3281363"/>
                <a:ext cx="17463" cy="15875"/>
              </a:xfrm>
              <a:custGeom>
                <a:avLst/>
                <a:gdLst>
                  <a:gd name="T0" fmla="*/ 36 w 72"/>
                  <a:gd name="T1" fmla="*/ 0 h 72"/>
                  <a:gd name="T2" fmla="*/ 50 w 72"/>
                  <a:gd name="T3" fmla="*/ 3 h 72"/>
                  <a:gd name="T4" fmla="*/ 61 w 72"/>
                  <a:gd name="T5" fmla="*/ 10 h 72"/>
                  <a:gd name="T6" fmla="*/ 69 w 72"/>
                  <a:gd name="T7" fmla="*/ 22 h 72"/>
                  <a:gd name="T8" fmla="*/ 72 w 72"/>
                  <a:gd name="T9" fmla="*/ 36 h 72"/>
                  <a:gd name="T10" fmla="*/ 69 w 72"/>
                  <a:gd name="T11" fmla="*/ 50 h 72"/>
                  <a:gd name="T12" fmla="*/ 61 w 72"/>
                  <a:gd name="T13" fmla="*/ 61 h 72"/>
                  <a:gd name="T14" fmla="*/ 50 w 72"/>
                  <a:gd name="T15" fmla="*/ 70 h 72"/>
                  <a:gd name="T16" fmla="*/ 36 w 72"/>
                  <a:gd name="T17" fmla="*/ 72 h 72"/>
                  <a:gd name="T18" fmla="*/ 22 w 72"/>
                  <a:gd name="T19" fmla="*/ 70 h 72"/>
                  <a:gd name="T20" fmla="*/ 10 w 72"/>
                  <a:gd name="T21" fmla="*/ 61 h 72"/>
                  <a:gd name="T22" fmla="*/ 3 w 72"/>
                  <a:gd name="T23" fmla="*/ 50 h 72"/>
                  <a:gd name="T24" fmla="*/ 0 w 72"/>
                  <a:gd name="T25" fmla="*/ 36 h 72"/>
                  <a:gd name="T26" fmla="*/ 3 w 72"/>
                  <a:gd name="T27" fmla="*/ 22 h 72"/>
                  <a:gd name="T28" fmla="*/ 10 w 72"/>
                  <a:gd name="T29" fmla="*/ 10 h 72"/>
                  <a:gd name="T30" fmla="*/ 22 w 72"/>
                  <a:gd name="T31" fmla="*/ 3 h 72"/>
                  <a:gd name="T32" fmla="*/ 36 w 72"/>
                  <a:gd name="T33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2" h="72">
                    <a:moveTo>
                      <a:pt x="36" y="0"/>
                    </a:moveTo>
                    <a:lnTo>
                      <a:pt x="50" y="3"/>
                    </a:lnTo>
                    <a:lnTo>
                      <a:pt x="61" y="10"/>
                    </a:lnTo>
                    <a:lnTo>
                      <a:pt x="69" y="22"/>
                    </a:lnTo>
                    <a:lnTo>
                      <a:pt x="72" y="36"/>
                    </a:lnTo>
                    <a:lnTo>
                      <a:pt x="69" y="50"/>
                    </a:lnTo>
                    <a:lnTo>
                      <a:pt x="61" y="61"/>
                    </a:lnTo>
                    <a:lnTo>
                      <a:pt x="50" y="70"/>
                    </a:lnTo>
                    <a:lnTo>
                      <a:pt x="36" y="72"/>
                    </a:lnTo>
                    <a:lnTo>
                      <a:pt x="22" y="70"/>
                    </a:lnTo>
                    <a:lnTo>
                      <a:pt x="10" y="61"/>
                    </a:lnTo>
                    <a:lnTo>
                      <a:pt x="3" y="50"/>
                    </a:lnTo>
                    <a:lnTo>
                      <a:pt x="0" y="36"/>
                    </a:lnTo>
                    <a:lnTo>
                      <a:pt x="3" y="22"/>
                    </a:lnTo>
                    <a:lnTo>
                      <a:pt x="10" y="10"/>
                    </a:lnTo>
                    <a:lnTo>
                      <a:pt x="22" y="3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7FF7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1" name="Freeform 165">
                <a:extLst>
                  <a:ext uri="{FF2B5EF4-FFF2-40B4-BE49-F238E27FC236}">
                    <a16:creationId xmlns:a16="http://schemas.microsoft.com/office/drawing/2014/main" id="{12A8BBCD-EF94-A64F-AA2B-DDD8442610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02788" y="3159126"/>
                <a:ext cx="485775" cy="355600"/>
              </a:xfrm>
              <a:custGeom>
                <a:avLst/>
                <a:gdLst>
                  <a:gd name="T0" fmla="*/ 1237 w 2136"/>
                  <a:gd name="T1" fmla="*/ 1293 h 1574"/>
                  <a:gd name="T2" fmla="*/ 1124 w 2136"/>
                  <a:gd name="T3" fmla="*/ 1405 h 1574"/>
                  <a:gd name="T4" fmla="*/ 1349 w 2136"/>
                  <a:gd name="T5" fmla="*/ 1237 h 1574"/>
                  <a:gd name="T6" fmla="*/ 1462 w 2136"/>
                  <a:gd name="T7" fmla="*/ 1405 h 1574"/>
                  <a:gd name="T8" fmla="*/ 1349 w 2136"/>
                  <a:gd name="T9" fmla="*/ 1237 h 1574"/>
                  <a:gd name="T10" fmla="*/ 1686 w 2136"/>
                  <a:gd name="T11" fmla="*/ 1124 h 1574"/>
                  <a:gd name="T12" fmla="*/ 1574 w 2136"/>
                  <a:gd name="T13" fmla="*/ 1405 h 1574"/>
                  <a:gd name="T14" fmla="*/ 843 w 2136"/>
                  <a:gd name="T15" fmla="*/ 1012 h 1574"/>
                  <a:gd name="T16" fmla="*/ 2024 w 2136"/>
                  <a:gd name="T17" fmla="*/ 1462 h 1574"/>
                  <a:gd name="T18" fmla="*/ 843 w 2136"/>
                  <a:gd name="T19" fmla="*/ 1012 h 1574"/>
                  <a:gd name="T20" fmla="*/ 393 w 2136"/>
                  <a:gd name="T21" fmla="*/ 1181 h 1574"/>
                  <a:gd name="T22" fmla="*/ 559 w 2136"/>
                  <a:gd name="T23" fmla="*/ 1211 h 1574"/>
                  <a:gd name="T24" fmla="*/ 539 w 2136"/>
                  <a:gd name="T25" fmla="*/ 1266 h 1574"/>
                  <a:gd name="T26" fmla="*/ 502 w 2136"/>
                  <a:gd name="T27" fmla="*/ 1310 h 1574"/>
                  <a:gd name="T28" fmla="*/ 452 w 2136"/>
                  <a:gd name="T29" fmla="*/ 1338 h 1574"/>
                  <a:gd name="T30" fmla="*/ 393 w 2136"/>
                  <a:gd name="T31" fmla="*/ 1349 h 1574"/>
                  <a:gd name="T32" fmla="*/ 335 w 2136"/>
                  <a:gd name="T33" fmla="*/ 1338 h 1574"/>
                  <a:gd name="T34" fmla="*/ 284 w 2136"/>
                  <a:gd name="T35" fmla="*/ 1310 h 1574"/>
                  <a:gd name="T36" fmla="*/ 247 w 2136"/>
                  <a:gd name="T37" fmla="*/ 1266 h 1574"/>
                  <a:gd name="T38" fmla="*/ 227 w 2136"/>
                  <a:gd name="T39" fmla="*/ 1211 h 1574"/>
                  <a:gd name="T40" fmla="*/ 227 w 2136"/>
                  <a:gd name="T41" fmla="*/ 1150 h 1574"/>
                  <a:gd name="T42" fmla="*/ 247 w 2136"/>
                  <a:gd name="T43" fmla="*/ 1095 h 1574"/>
                  <a:gd name="T44" fmla="*/ 284 w 2136"/>
                  <a:gd name="T45" fmla="*/ 1051 h 1574"/>
                  <a:gd name="T46" fmla="*/ 335 w 2136"/>
                  <a:gd name="T47" fmla="*/ 1023 h 1574"/>
                  <a:gd name="T48" fmla="*/ 393 w 2136"/>
                  <a:gd name="T49" fmla="*/ 1012 h 1574"/>
                  <a:gd name="T50" fmla="*/ 480 w 2136"/>
                  <a:gd name="T51" fmla="*/ 958 h 1574"/>
                  <a:gd name="T52" fmla="*/ 535 w 2136"/>
                  <a:gd name="T53" fmla="*/ 978 h 1574"/>
                  <a:gd name="T54" fmla="*/ 579 w 2136"/>
                  <a:gd name="T55" fmla="*/ 1015 h 1574"/>
                  <a:gd name="T56" fmla="*/ 607 w 2136"/>
                  <a:gd name="T57" fmla="*/ 1066 h 1574"/>
                  <a:gd name="T58" fmla="*/ 618 w 2136"/>
                  <a:gd name="T59" fmla="*/ 1124 h 1574"/>
                  <a:gd name="T60" fmla="*/ 450 w 2136"/>
                  <a:gd name="T61" fmla="*/ 956 h 1574"/>
                  <a:gd name="T62" fmla="*/ 618 w 2136"/>
                  <a:gd name="T63" fmla="*/ 675 h 1574"/>
                  <a:gd name="T64" fmla="*/ 225 w 2136"/>
                  <a:gd name="T65" fmla="*/ 787 h 1574"/>
                  <a:gd name="T66" fmla="*/ 225 w 2136"/>
                  <a:gd name="T67" fmla="*/ 450 h 1574"/>
                  <a:gd name="T68" fmla="*/ 618 w 2136"/>
                  <a:gd name="T69" fmla="*/ 562 h 1574"/>
                  <a:gd name="T70" fmla="*/ 225 w 2136"/>
                  <a:gd name="T71" fmla="*/ 450 h 1574"/>
                  <a:gd name="T72" fmla="*/ 618 w 2136"/>
                  <a:gd name="T73" fmla="*/ 225 h 1574"/>
                  <a:gd name="T74" fmla="*/ 225 w 2136"/>
                  <a:gd name="T75" fmla="*/ 337 h 1574"/>
                  <a:gd name="T76" fmla="*/ 843 w 2136"/>
                  <a:gd name="T77" fmla="*/ 112 h 1574"/>
                  <a:gd name="T78" fmla="*/ 2024 w 2136"/>
                  <a:gd name="T79" fmla="*/ 899 h 1574"/>
                  <a:gd name="T80" fmla="*/ 843 w 2136"/>
                  <a:gd name="T81" fmla="*/ 112 h 1574"/>
                  <a:gd name="T82" fmla="*/ 112 w 2136"/>
                  <a:gd name="T83" fmla="*/ 1462 h 1574"/>
                  <a:gd name="T84" fmla="*/ 731 w 2136"/>
                  <a:gd name="T85" fmla="*/ 112 h 1574"/>
                  <a:gd name="T86" fmla="*/ 0 w 2136"/>
                  <a:gd name="T87" fmla="*/ 0 h 1574"/>
                  <a:gd name="T88" fmla="*/ 2136 w 2136"/>
                  <a:gd name="T89" fmla="*/ 1574 h 1574"/>
                  <a:gd name="T90" fmla="*/ 0 w 2136"/>
                  <a:gd name="T91" fmla="*/ 0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6" h="1574">
                    <a:moveTo>
                      <a:pt x="1124" y="1293"/>
                    </a:moveTo>
                    <a:lnTo>
                      <a:pt x="1237" y="1293"/>
                    </a:lnTo>
                    <a:lnTo>
                      <a:pt x="1237" y="1405"/>
                    </a:lnTo>
                    <a:lnTo>
                      <a:pt x="1124" y="1405"/>
                    </a:lnTo>
                    <a:lnTo>
                      <a:pt x="1124" y="1293"/>
                    </a:lnTo>
                    <a:close/>
                    <a:moveTo>
                      <a:pt x="1349" y="1237"/>
                    </a:moveTo>
                    <a:lnTo>
                      <a:pt x="1462" y="1237"/>
                    </a:lnTo>
                    <a:lnTo>
                      <a:pt x="1462" y="1405"/>
                    </a:lnTo>
                    <a:lnTo>
                      <a:pt x="1349" y="1405"/>
                    </a:lnTo>
                    <a:lnTo>
                      <a:pt x="1349" y="1237"/>
                    </a:lnTo>
                    <a:close/>
                    <a:moveTo>
                      <a:pt x="1574" y="1124"/>
                    </a:moveTo>
                    <a:lnTo>
                      <a:pt x="1686" y="1124"/>
                    </a:lnTo>
                    <a:lnTo>
                      <a:pt x="1686" y="1405"/>
                    </a:lnTo>
                    <a:lnTo>
                      <a:pt x="1574" y="1405"/>
                    </a:lnTo>
                    <a:lnTo>
                      <a:pt x="1574" y="1124"/>
                    </a:lnTo>
                    <a:close/>
                    <a:moveTo>
                      <a:pt x="843" y="1012"/>
                    </a:moveTo>
                    <a:lnTo>
                      <a:pt x="843" y="1462"/>
                    </a:lnTo>
                    <a:lnTo>
                      <a:pt x="2024" y="1462"/>
                    </a:lnTo>
                    <a:lnTo>
                      <a:pt x="2024" y="1012"/>
                    </a:lnTo>
                    <a:lnTo>
                      <a:pt x="843" y="1012"/>
                    </a:lnTo>
                    <a:close/>
                    <a:moveTo>
                      <a:pt x="393" y="1012"/>
                    </a:moveTo>
                    <a:lnTo>
                      <a:pt x="393" y="1181"/>
                    </a:lnTo>
                    <a:lnTo>
                      <a:pt x="562" y="1181"/>
                    </a:lnTo>
                    <a:lnTo>
                      <a:pt x="559" y="1211"/>
                    </a:lnTo>
                    <a:lnTo>
                      <a:pt x="551" y="1239"/>
                    </a:lnTo>
                    <a:lnTo>
                      <a:pt x="539" y="1266"/>
                    </a:lnTo>
                    <a:lnTo>
                      <a:pt x="522" y="1289"/>
                    </a:lnTo>
                    <a:lnTo>
                      <a:pt x="502" y="1310"/>
                    </a:lnTo>
                    <a:lnTo>
                      <a:pt x="479" y="1326"/>
                    </a:lnTo>
                    <a:lnTo>
                      <a:pt x="452" y="1338"/>
                    </a:lnTo>
                    <a:lnTo>
                      <a:pt x="424" y="1347"/>
                    </a:lnTo>
                    <a:lnTo>
                      <a:pt x="393" y="1349"/>
                    </a:lnTo>
                    <a:lnTo>
                      <a:pt x="363" y="1347"/>
                    </a:lnTo>
                    <a:lnTo>
                      <a:pt x="335" y="1338"/>
                    </a:lnTo>
                    <a:lnTo>
                      <a:pt x="308" y="1326"/>
                    </a:lnTo>
                    <a:lnTo>
                      <a:pt x="284" y="1310"/>
                    </a:lnTo>
                    <a:lnTo>
                      <a:pt x="264" y="1289"/>
                    </a:lnTo>
                    <a:lnTo>
                      <a:pt x="247" y="1266"/>
                    </a:lnTo>
                    <a:lnTo>
                      <a:pt x="236" y="1239"/>
                    </a:lnTo>
                    <a:lnTo>
                      <a:pt x="227" y="1211"/>
                    </a:lnTo>
                    <a:lnTo>
                      <a:pt x="225" y="1181"/>
                    </a:lnTo>
                    <a:lnTo>
                      <a:pt x="227" y="1150"/>
                    </a:lnTo>
                    <a:lnTo>
                      <a:pt x="236" y="1122"/>
                    </a:lnTo>
                    <a:lnTo>
                      <a:pt x="247" y="1095"/>
                    </a:lnTo>
                    <a:lnTo>
                      <a:pt x="264" y="1072"/>
                    </a:lnTo>
                    <a:lnTo>
                      <a:pt x="284" y="1051"/>
                    </a:lnTo>
                    <a:lnTo>
                      <a:pt x="308" y="1035"/>
                    </a:lnTo>
                    <a:lnTo>
                      <a:pt x="335" y="1023"/>
                    </a:lnTo>
                    <a:lnTo>
                      <a:pt x="363" y="1014"/>
                    </a:lnTo>
                    <a:lnTo>
                      <a:pt x="393" y="1012"/>
                    </a:lnTo>
                    <a:close/>
                    <a:moveTo>
                      <a:pt x="450" y="956"/>
                    </a:moveTo>
                    <a:lnTo>
                      <a:pt x="480" y="958"/>
                    </a:lnTo>
                    <a:lnTo>
                      <a:pt x="508" y="967"/>
                    </a:lnTo>
                    <a:lnTo>
                      <a:pt x="535" y="978"/>
                    </a:lnTo>
                    <a:lnTo>
                      <a:pt x="558" y="995"/>
                    </a:lnTo>
                    <a:lnTo>
                      <a:pt x="579" y="1015"/>
                    </a:lnTo>
                    <a:lnTo>
                      <a:pt x="595" y="1039"/>
                    </a:lnTo>
                    <a:lnTo>
                      <a:pt x="607" y="1066"/>
                    </a:lnTo>
                    <a:lnTo>
                      <a:pt x="616" y="1094"/>
                    </a:lnTo>
                    <a:lnTo>
                      <a:pt x="618" y="1124"/>
                    </a:lnTo>
                    <a:lnTo>
                      <a:pt x="450" y="1124"/>
                    </a:lnTo>
                    <a:lnTo>
                      <a:pt x="450" y="956"/>
                    </a:lnTo>
                    <a:close/>
                    <a:moveTo>
                      <a:pt x="225" y="675"/>
                    </a:moveTo>
                    <a:lnTo>
                      <a:pt x="618" y="675"/>
                    </a:lnTo>
                    <a:lnTo>
                      <a:pt x="618" y="787"/>
                    </a:lnTo>
                    <a:lnTo>
                      <a:pt x="225" y="787"/>
                    </a:lnTo>
                    <a:lnTo>
                      <a:pt x="225" y="675"/>
                    </a:lnTo>
                    <a:close/>
                    <a:moveTo>
                      <a:pt x="225" y="450"/>
                    </a:moveTo>
                    <a:lnTo>
                      <a:pt x="618" y="450"/>
                    </a:lnTo>
                    <a:lnTo>
                      <a:pt x="618" y="562"/>
                    </a:lnTo>
                    <a:lnTo>
                      <a:pt x="225" y="562"/>
                    </a:lnTo>
                    <a:lnTo>
                      <a:pt x="225" y="450"/>
                    </a:lnTo>
                    <a:close/>
                    <a:moveTo>
                      <a:pt x="225" y="225"/>
                    </a:moveTo>
                    <a:lnTo>
                      <a:pt x="618" y="225"/>
                    </a:lnTo>
                    <a:lnTo>
                      <a:pt x="618" y="337"/>
                    </a:lnTo>
                    <a:lnTo>
                      <a:pt x="225" y="337"/>
                    </a:lnTo>
                    <a:lnTo>
                      <a:pt x="225" y="225"/>
                    </a:lnTo>
                    <a:close/>
                    <a:moveTo>
                      <a:pt x="843" y="112"/>
                    </a:moveTo>
                    <a:lnTo>
                      <a:pt x="843" y="899"/>
                    </a:lnTo>
                    <a:lnTo>
                      <a:pt x="2024" y="899"/>
                    </a:lnTo>
                    <a:lnTo>
                      <a:pt x="2024" y="112"/>
                    </a:lnTo>
                    <a:lnTo>
                      <a:pt x="843" y="112"/>
                    </a:lnTo>
                    <a:close/>
                    <a:moveTo>
                      <a:pt x="112" y="112"/>
                    </a:moveTo>
                    <a:lnTo>
                      <a:pt x="112" y="1462"/>
                    </a:lnTo>
                    <a:lnTo>
                      <a:pt x="731" y="1462"/>
                    </a:lnTo>
                    <a:lnTo>
                      <a:pt x="731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136" y="0"/>
                    </a:lnTo>
                    <a:lnTo>
                      <a:pt x="2136" y="1574"/>
                    </a:lnTo>
                    <a:lnTo>
                      <a:pt x="0" y="1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10" name="Title Text">
              <a:extLst>
                <a:ext uri="{FF2B5EF4-FFF2-40B4-BE49-F238E27FC236}">
                  <a16:creationId xmlns:a16="http://schemas.microsoft.com/office/drawing/2014/main" id="{CD433A9D-D00D-5B47-BA9F-8F0CABD504C1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0642396" y="1483965"/>
              <a:ext cx="1187742" cy="43114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/>
                <a:t>Dashboard</a:t>
              </a:r>
            </a:p>
          </p:txBody>
        </p:sp>
      </p:grpSp>
      <p:grpSp>
        <p:nvGrpSpPr>
          <p:cNvPr id="227" name="Cloned WM Movement S">
            <a:extLst>
              <a:ext uri="{FF2B5EF4-FFF2-40B4-BE49-F238E27FC236}">
                <a16:creationId xmlns:a16="http://schemas.microsoft.com/office/drawing/2014/main" id="{48140F03-3056-D94D-9364-2BDB143F6CB0}"/>
              </a:ext>
            </a:extLst>
          </p:cNvPr>
          <p:cNvGrpSpPr/>
          <p:nvPr/>
        </p:nvGrpSpPr>
        <p:grpSpPr>
          <a:xfrm>
            <a:off x="7662672" y="3008376"/>
            <a:ext cx="2514600" cy="1828800"/>
            <a:chOff x="648389" y="3014981"/>
            <a:chExt cx="2447654" cy="1798253"/>
          </a:xfrm>
        </p:grpSpPr>
        <p:grpSp>
          <p:nvGrpSpPr>
            <p:cNvPr id="228" name="Webmap Icon">
              <a:extLst>
                <a:ext uri="{FF2B5EF4-FFF2-40B4-BE49-F238E27FC236}">
                  <a16:creationId xmlns:a16="http://schemas.microsoft.com/office/drawing/2014/main" id="{5BF06143-8D8D-364C-AB89-D7F4F4D4743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60393" y="3983285"/>
              <a:ext cx="1105753" cy="829949"/>
              <a:chOff x="8596313" y="3111500"/>
              <a:chExt cx="536575" cy="409575"/>
            </a:xfrm>
          </p:grpSpPr>
          <p:sp>
            <p:nvSpPr>
              <p:cNvPr id="230" name="Freeform 141">
                <a:extLst>
                  <a:ext uri="{FF2B5EF4-FFF2-40B4-BE49-F238E27FC236}">
                    <a16:creationId xmlns:a16="http://schemas.microsoft.com/office/drawing/2014/main" id="{9BF710E6-6136-6C42-ACFC-C53B56963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313" y="3111500"/>
                <a:ext cx="536575" cy="409575"/>
              </a:xfrm>
              <a:custGeom>
                <a:avLst/>
                <a:gdLst>
                  <a:gd name="T0" fmla="*/ 113 w 2362"/>
                  <a:gd name="T1" fmla="*/ 0 h 1800"/>
                  <a:gd name="T2" fmla="*/ 2249 w 2362"/>
                  <a:gd name="T3" fmla="*/ 0 h 1800"/>
                  <a:gd name="T4" fmla="*/ 2275 w 2362"/>
                  <a:gd name="T5" fmla="*/ 3 h 1800"/>
                  <a:gd name="T6" fmla="*/ 2299 w 2362"/>
                  <a:gd name="T7" fmla="*/ 12 h 1800"/>
                  <a:gd name="T8" fmla="*/ 2320 w 2362"/>
                  <a:gd name="T9" fmla="*/ 25 h 1800"/>
                  <a:gd name="T10" fmla="*/ 2337 w 2362"/>
                  <a:gd name="T11" fmla="*/ 42 h 1800"/>
                  <a:gd name="T12" fmla="*/ 2350 w 2362"/>
                  <a:gd name="T13" fmla="*/ 63 h 1800"/>
                  <a:gd name="T14" fmla="*/ 2359 w 2362"/>
                  <a:gd name="T15" fmla="*/ 87 h 1800"/>
                  <a:gd name="T16" fmla="*/ 2362 w 2362"/>
                  <a:gd name="T17" fmla="*/ 113 h 1800"/>
                  <a:gd name="T18" fmla="*/ 2362 w 2362"/>
                  <a:gd name="T19" fmla="*/ 1687 h 1800"/>
                  <a:gd name="T20" fmla="*/ 2359 w 2362"/>
                  <a:gd name="T21" fmla="*/ 1713 h 1800"/>
                  <a:gd name="T22" fmla="*/ 2350 w 2362"/>
                  <a:gd name="T23" fmla="*/ 1737 h 1800"/>
                  <a:gd name="T24" fmla="*/ 2337 w 2362"/>
                  <a:gd name="T25" fmla="*/ 1758 h 1800"/>
                  <a:gd name="T26" fmla="*/ 2320 w 2362"/>
                  <a:gd name="T27" fmla="*/ 1775 h 1800"/>
                  <a:gd name="T28" fmla="*/ 2299 w 2362"/>
                  <a:gd name="T29" fmla="*/ 1788 h 1800"/>
                  <a:gd name="T30" fmla="*/ 2275 w 2362"/>
                  <a:gd name="T31" fmla="*/ 1797 h 1800"/>
                  <a:gd name="T32" fmla="*/ 2249 w 2362"/>
                  <a:gd name="T33" fmla="*/ 1800 h 1800"/>
                  <a:gd name="T34" fmla="*/ 113 w 2362"/>
                  <a:gd name="T35" fmla="*/ 1800 h 1800"/>
                  <a:gd name="T36" fmla="*/ 87 w 2362"/>
                  <a:gd name="T37" fmla="*/ 1797 h 1800"/>
                  <a:gd name="T38" fmla="*/ 63 w 2362"/>
                  <a:gd name="T39" fmla="*/ 1788 h 1800"/>
                  <a:gd name="T40" fmla="*/ 42 w 2362"/>
                  <a:gd name="T41" fmla="*/ 1775 h 1800"/>
                  <a:gd name="T42" fmla="*/ 25 w 2362"/>
                  <a:gd name="T43" fmla="*/ 1758 h 1800"/>
                  <a:gd name="T44" fmla="*/ 12 w 2362"/>
                  <a:gd name="T45" fmla="*/ 1737 h 1800"/>
                  <a:gd name="T46" fmla="*/ 3 w 2362"/>
                  <a:gd name="T47" fmla="*/ 1713 h 1800"/>
                  <a:gd name="T48" fmla="*/ 0 w 2362"/>
                  <a:gd name="T49" fmla="*/ 1687 h 1800"/>
                  <a:gd name="T50" fmla="*/ 0 w 2362"/>
                  <a:gd name="T51" fmla="*/ 113 h 1800"/>
                  <a:gd name="T52" fmla="*/ 3 w 2362"/>
                  <a:gd name="T53" fmla="*/ 87 h 1800"/>
                  <a:gd name="T54" fmla="*/ 12 w 2362"/>
                  <a:gd name="T55" fmla="*/ 63 h 1800"/>
                  <a:gd name="T56" fmla="*/ 25 w 2362"/>
                  <a:gd name="T57" fmla="*/ 42 h 1800"/>
                  <a:gd name="T58" fmla="*/ 42 w 2362"/>
                  <a:gd name="T59" fmla="*/ 25 h 1800"/>
                  <a:gd name="T60" fmla="*/ 63 w 2362"/>
                  <a:gd name="T61" fmla="*/ 12 h 1800"/>
                  <a:gd name="T62" fmla="*/ 87 w 2362"/>
                  <a:gd name="T63" fmla="*/ 3 h 1800"/>
                  <a:gd name="T64" fmla="*/ 113 w 2362"/>
                  <a:gd name="T65" fmla="*/ 0 h 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2" h="1800">
                    <a:moveTo>
                      <a:pt x="113" y="0"/>
                    </a:moveTo>
                    <a:lnTo>
                      <a:pt x="2249" y="0"/>
                    </a:lnTo>
                    <a:lnTo>
                      <a:pt x="2275" y="3"/>
                    </a:lnTo>
                    <a:lnTo>
                      <a:pt x="2299" y="12"/>
                    </a:lnTo>
                    <a:lnTo>
                      <a:pt x="2320" y="25"/>
                    </a:lnTo>
                    <a:lnTo>
                      <a:pt x="2337" y="42"/>
                    </a:lnTo>
                    <a:lnTo>
                      <a:pt x="2350" y="63"/>
                    </a:lnTo>
                    <a:lnTo>
                      <a:pt x="2359" y="87"/>
                    </a:lnTo>
                    <a:lnTo>
                      <a:pt x="2362" y="113"/>
                    </a:lnTo>
                    <a:lnTo>
                      <a:pt x="2362" y="1687"/>
                    </a:lnTo>
                    <a:lnTo>
                      <a:pt x="2359" y="1713"/>
                    </a:lnTo>
                    <a:lnTo>
                      <a:pt x="2350" y="1737"/>
                    </a:lnTo>
                    <a:lnTo>
                      <a:pt x="2337" y="1758"/>
                    </a:lnTo>
                    <a:lnTo>
                      <a:pt x="2320" y="1775"/>
                    </a:lnTo>
                    <a:lnTo>
                      <a:pt x="2299" y="1788"/>
                    </a:lnTo>
                    <a:lnTo>
                      <a:pt x="2275" y="1797"/>
                    </a:lnTo>
                    <a:lnTo>
                      <a:pt x="2249" y="1800"/>
                    </a:lnTo>
                    <a:lnTo>
                      <a:pt x="113" y="1800"/>
                    </a:lnTo>
                    <a:lnTo>
                      <a:pt x="87" y="1797"/>
                    </a:lnTo>
                    <a:lnTo>
                      <a:pt x="63" y="1788"/>
                    </a:lnTo>
                    <a:lnTo>
                      <a:pt x="42" y="1775"/>
                    </a:lnTo>
                    <a:lnTo>
                      <a:pt x="25" y="1758"/>
                    </a:lnTo>
                    <a:lnTo>
                      <a:pt x="12" y="1737"/>
                    </a:lnTo>
                    <a:lnTo>
                      <a:pt x="3" y="1713"/>
                    </a:lnTo>
                    <a:lnTo>
                      <a:pt x="0" y="1687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8285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</a:endParaRPr>
              </a:p>
            </p:txBody>
          </p:sp>
          <p:sp>
            <p:nvSpPr>
              <p:cNvPr id="231" name="Rectangle 142">
                <a:extLst>
                  <a:ext uri="{FF2B5EF4-FFF2-40B4-BE49-F238E27FC236}">
                    <a16:creationId xmlns:a16="http://schemas.microsoft.com/office/drawing/2014/main" id="{9C0875A1-07CC-9645-BD82-BECDCC2D53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26501" y="3189288"/>
                <a:ext cx="228600" cy="254000"/>
              </a:xfrm>
              <a:prstGeom prst="rect">
                <a:avLst/>
              </a:prstGeom>
              <a:solidFill>
                <a:srgbClr val="7FD9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Freeform 143">
                <a:extLst>
                  <a:ext uri="{FF2B5EF4-FFF2-40B4-BE49-F238E27FC236}">
                    <a16:creationId xmlns:a16="http://schemas.microsoft.com/office/drawing/2014/main" id="{D918CDF9-7BB1-344F-8CFA-B97B5AA0DF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314 w 1012"/>
                  <a:gd name="T1" fmla="*/ 0 h 1124"/>
                  <a:gd name="T2" fmla="*/ 315 w 1012"/>
                  <a:gd name="T3" fmla="*/ 44 h 1124"/>
                  <a:gd name="T4" fmla="*/ 338 w 1012"/>
                  <a:gd name="T5" fmla="*/ 64 h 1124"/>
                  <a:gd name="T6" fmla="*/ 363 w 1012"/>
                  <a:gd name="T7" fmla="*/ 86 h 1124"/>
                  <a:gd name="T8" fmla="*/ 390 w 1012"/>
                  <a:gd name="T9" fmla="*/ 108 h 1124"/>
                  <a:gd name="T10" fmla="*/ 416 w 1012"/>
                  <a:gd name="T11" fmla="*/ 129 h 1124"/>
                  <a:gd name="T12" fmla="*/ 434 w 1012"/>
                  <a:gd name="T13" fmla="*/ 142 h 1124"/>
                  <a:gd name="T14" fmla="*/ 461 w 1012"/>
                  <a:gd name="T15" fmla="*/ 162 h 1124"/>
                  <a:gd name="T16" fmla="*/ 493 w 1012"/>
                  <a:gd name="T17" fmla="*/ 200 h 1124"/>
                  <a:gd name="T18" fmla="*/ 528 w 1012"/>
                  <a:gd name="T19" fmla="*/ 251 h 1124"/>
                  <a:gd name="T20" fmla="*/ 562 w 1012"/>
                  <a:gd name="T21" fmla="*/ 313 h 1124"/>
                  <a:gd name="T22" fmla="*/ 589 w 1012"/>
                  <a:gd name="T23" fmla="*/ 377 h 1124"/>
                  <a:gd name="T24" fmla="*/ 606 w 1012"/>
                  <a:gd name="T25" fmla="*/ 441 h 1124"/>
                  <a:gd name="T26" fmla="*/ 612 w 1012"/>
                  <a:gd name="T27" fmla="*/ 502 h 1124"/>
                  <a:gd name="T28" fmla="*/ 611 w 1012"/>
                  <a:gd name="T29" fmla="*/ 573 h 1124"/>
                  <a:gd name="T30" fmla="*/ 610 w 1012"/>
                  <a:gd name="T31" fmla="*/ 615 h 1124"/>
                  <a:gd name="T32" fmla="*/ 610 w 1012"/>
                  <a:gd name="T33" fmla="*/ 658 h 1124"/>
                  <a:gd name="T34" fmla="*/ 624 w 1012"/>
                  <a:gd name="T35" fmla="*/ 691 h 1124"/>
                  <a:gd name="T36" fmla="*/ 657 w 1012"/>
                  <a:gd name="T37" fmla="*/ 732 h 1124"/>
                  <a:gd name="T38" fmla="*/ 675 w 1012"/>
                  <a:gd name="T39" fmla="*/ 756 h 1124"/>
                  <a:gd name="T40" fmla="*/ 699 w 1012"/>
                  <a:gd name="T41" fmla="*/ 787 h 1124"/>
                  <a:gd name="T42" fmla="*/ 725 w 1012"/>
                  <a:gd name="T43" fmla="*/ 814 h 1124"/>
                  <a:gd name="T44" fmla="*/ 747 w 1012"/>
                  <a:gd name="T45" fmla="*/ 832 h 1124"/>
                  <a:gd name="T46" fmla="*/ 767 w 1012"/>
                  <a:gd name="T47" fmla="*/ 804 h 1124"/>
                  <a:gd name="T48" fmla="*/ 786 w 1012"/>
                  <a:gd name="T49" fmla="*/ 760 h 1124"/>
                  <a:gd name="T50" fmla="*/ 803 w 1012"/>
                  <a:gd name="T51" fmla="*/ 710 h 1124"/>
                  <a:gd name="T52" fmla="*/ 815 w 1012"/>
                  <a:gd name="T53" fmla="*/ 662 h 1124"/>
                  <a:gd name="T54" fmla="*/ 821 w 1012"/>
                  <a:gd name="T55" fmla="*/ 627 h 1124"/>
                  <a:gd name="T56" fmla="*/ 831 w 1012"/>
                  <a:gd name="T57" fmla="*/ 583 h 1124"/>
                  <a:gd name="T58" fmla="*/ 860 w 1012"/>
                  <a:gd name="T59" fmla="*/ 538 h 1124"/>
                  <a:gd name="T60" fmla="*/ 898 w 1012"/>
                  <a:gd name="T61" fmla="*/ 494 h 1124"/>
                  <a:gd name="T62" fmla="*/ 939 w 1012"/>
                  <a:gd name="T63" fmla="*/ 454 h 1124"/>
                  <a:gd name="T64" fmla="*/ 977 w 1012"/>
                  <a:gd name="T65" fmla="*/ 423 h 1124"/>
                  <a:gd name="T66" fmla="*/ 1002 w 1012"/>
                  <a:gd name="T67" fmla="*/ 404 h 1124"/>
                  <a:gd name="T68" fmla="*/ 1012 w 1012"/>
                  <a:gd name="T69" fmla="*/ 1124 h 1124"/>
                  <a:gd name="T70" fmla="*/ 0 w 1012"/>
                  <a:gd name="T71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314" y="0"/>
                    </a:lnTo>
                    <a:lnTo>
                      <a:pt x="314" y="23"/>
                    </a:lnTo>
                    <a:lnTo>
                      <a:pt x="315" y="44"/>
                    </a:lnTo>
                    <a:lnTo>
                      <a:pt x="325" y="54"/>
                    </a:lnTo>
                    <a:lnTo>
                      <a:pt x="338" y="64"/>
                    </a:lnTo>
                    <a:lnTo>
                      <a:pt x="353" y="76"/>
                    </a:lnTo>
                    <a:lnTo>
                      <a:pt x="363" y="86"/>
                    </a:lnTo>
                    <a:lnTo>
                      <a:pt x="376" y="97"/>
                    </a:lnTo>
                    <a:lnTo>
                      <a:pt x="390" y="108"/>
                    </a:lnTo>
                    <a:lnTo>
                      <a:pt x="404" y="119"/>
                    </a:lnTo>
                    <a:lnTo>
                      <a:pt x="416" y="129"/>
                    </a:lnTo>
                    <a:lnTo>
                      <a:pt x="427" y="136"/>
                    </a:lnTo>
                    <a:lnTo>
                      <a:pt x="434" y="142"/>
                    </a:lnTo>
                    <a:lnTo>
                      <a:pt x="447" y="149"/>
                    </a:lnTo>
                    <a:lnTo>
                      <a:pt x="461" y="162"/>
                    </a:lnTo>
                    <a:lnTo>
                      <a:pt x="476" y="179"/>
                    </a:lnTo>
                    <a:lnTo>
                      <a:pt x="493" y="200"/>
                    </a:lnTo>
                    <a:lnTo>
                      <a:pt x="511" y="225"/>
                    </a:lnTo>
                    <a:lnTo>
                      <a:pt x="528" y="251"/>
                    </a:lnTo>
                    <a:lnTo>
                      <a:pt x="545" y="281"/>
                    </a:lnTo>
                    <a:lnTo>
                      <a:pt x="562" y="313"/>
                    </a:lnTo>
                    <a:lnTo>
                      <a:pt x="577" y="344"/>
                    </a:lnTo>
                    <a:lnTo>
                      <a:pt x="589" y="377"/>
                    </a:lnTo>
                    <a:lnTo>
                      <a:pt x="599" y="409"/>
                    </a:lnTo>
                    <a:lnTo>
                      <a:pt x="606" y="441"/>
                    </a:lnTo>
                    <a:lnTo>
                      <a:pt x="611" y="471"/>
                    </a:lnTo>
                    <a:lnTo>
                      <a:pt x="612" y="502"/>
                    </a:lnTo>
                    <a:lnTo>
                      <a:pt x="612" y="537"/>
                    </a:lnTo>
                    <a:lnTo>
                      <a:pt x="611" y="573"/>
                    </a:lnTo>
                    <a:lnTo>
                      <a:pt x="610" y="593"/>
                    </a:lnTo>
                    <a:lnTo>
                      <a:pt x="610" y="615"/>
                    </a:lnTo>
                    <a:lnTo>
                      <a:pt x="608" y="638"/>
                    </a:lnTo>
                    <a:lnTo>
                      <a:pt x="610" y="658"/>
                    </a:lnTo>
                    <a:lnTo>
                      <a:pt x="611" y="675"/>
                    </a:lnTo>
                    <a:lnTo>
                      <a:pt x="624" y="691"/>
                    </a:lnTo>
                    <a:lnTo>
                      <a:pt x="640" y="710"/>
                    </a:lnTo>
                    <a:lnTo>
                      <a:pt x="657" y="732"/>
                    </a:lnTo>
                    <a:lnTo>
                      <a:pt x="664" y="743"/>
                    </a:lnTo>
                    <a:lnTo>
                      <a:pt x="675" y="756"/>
                    </a:lnTo>
                    <a:lnTo>
                      <a:pt x="687" y="771"/>
                    </a:lnTo>
                    <a:lnTo>
                      <a:pt x="699" y="787"/>
                    </a:lnTo>
                    <a:lnTo>
                      <a:pt x="712" y="802"/>
                    </a:lnTo>
                    <a:lnTo>
                      <a:pt x="725" y="814"/>
                    </a:lnTo>
                    <a:lnTo>
                      <a:pt x="736" y="825"/>
                    </a:lnTo>
                    <a:lnTo>
                      <a:pt x="747" y="832"/>
                    </a:lnTo>
                    <a:lnTo>
                      <a:pt x="756" y="821"/>
                    </a:lnTo>
                    <a:lnTo>
                      <a:pt x="767" y="804"/>
                    </a:lnTo>
                    <a:lnTo>
                      <a:pt x="776" y="783"/>
                    </a:lnTo>
                    <a:lnTo>
                      <a:pt x="786" y="760"/>
                    </a:lnTo>
                    <a:lnTo>
                      <a:pt x="795" y="735"/>
                    </a:lnTo>
                    <a:lnTo>
                      <a:pt x="803" y="710"/>
                    </a:lnTo>
                    <a:lnTo>
                      <a:pt x="810" y="686"/>
                    </a:lnTo>
                    <a:lnTo>
                      <a:pt x="815" y="662"/>
                    </a:lnTo>
                    <a:lnTo>
                      <a:pt x="819" y="642"/>
                    </a:lnTo>
                    <a:lnTo>
                      <a:pt x="821" y="627"/>
                    </a:lnTo>
                    <a:lnTo>
                      <a:pt x="824" y="605"/>
                    </a:lnTo>
                    <a:lnTo>
                      <a:pt x="831" y="583"/>
                    </a:lnTo>
                    <a:lnTo>
                      <a:pt x="844" y="561"/>
                    </a:lnTo>
                    <a:lnTo>
                      <a:pt x="860" y="538"/>
                    </a:lnTo>
                    <a:lnTo>
                      <a:pt x="878" y="516"/>
                    </a:lnTo>
                    <a:lnTo>
                      <a:pt x="898" y="494"/>
                    </a:lnTo>
                    <a:lnTo>
                      <a:pt x="919" y="473"/>
                    </a:lnTo>
                    <a:lnTo>
                      <a:pt x="939" y="454"/>
                    </a:lnTo>
                    <a:lnTo>
                      <a:pt x="959" y="437"/>
                    </a:lnTo>
                    <a:lnTo>
                      <a:pt x="977" y="423"/>
                    </a:lnTo>
                    <a:lnTo>
                      <a:pt x="993" y="410"/>
                    </a:lnTo>
                    <a:lnTo>
                      <a:pt x="1002" y="404"/>
                    </a:lnTo>
                    <a:lnTo>
                      <a:pt x="1012" y="399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Freeform 144">
                <a:extLst>
                  <a:ext uri="{FF2B5EF4-FFF2-40B4-BE49-F238E27FC236}">
                    <a16:creationId xmlns:a16="http://schemas.microsoft.com/office/drawing/2014/main" id="{D59CBE22-EE54-E144-B86A-8CB86DCCF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189288"/>
                <a:ext cx="228600" cy="254000"/>
              </a:xfrm>
              <a:custGeom>
                <a:avLst/>
                <a:gdLst>
                  <a:gd name="T0" fmla="*/ 240 w 1012"/>
                  <a:gd name="T1" fmla="*/ 0 h 1124"/>
                  <a:gd name="T2" fmla="*/ 241 w 1012"/>
                  <a:gd name="T3" fmla="*/ 43 h 1124"/>
                  <a:gd name="T4" fmla="*/ 244 w 1012"/>
                  <a:gd name="T5" fmla="*/ 76 h 1124"/>
                  <a:gd name="T6" fmla="*/ 251 w 1012"/>
                  <a:gd name="T7" fmla="*/ 92 h 1124"/>
                  <a:gd name="T8" fmla="*/ 269 w 1012"/>
                  <a:gd name="T9" fmla="*/ 105 h 1124"/>
                  <a:gd name="T10" fmla="*/ 297 w 1012"/>
                  <a:gd name="T11" fmla="*/ 129 h 1124"/>
                  <a:gd name="T12" fmla="*/ 331 w 1012"/>
                  <a:gd name="T13" fmla="*/ 156 h 1124"/>
                  <a:gd name="T14" fmla="*/ 363 w 1012"/>
                  <a:gd name="T15" fmla="*/ 184 h 1124"/>
                  <a:gd name="T16" fmla="*/ 393 w 1012"/>
                  <a:gd name="T17" fmla="*/ 205 h 1124"/>
                  <a:gd name="T18" fmla="*/ 414 w 1012"/>
                  <a:gd name="T19" fmla="*/ 218 h 1124"/>
                  <a:gd name="T20" fmla="*/ 436 w 1012"/>
                  <a:gd name="T21" fmla="*/ 244 h 1124"/>
                  <a:gd name="T22" fmla="*/ 463 w 1012"/>
                  <a:gd name="T23" fmla="*/ 285 h 1124"/>
                  <a:gd name="T24" fmla="*/ 488 w 1012"/>
                  <a:gd name="T25" fmla="*/ 334 h 1124"/>
                  <a:gd name="T26" fmla="*/ 511 w 1012"/>
                  <a:gd name="T27" fmla="*/ 387 h 1124"/>
                  <a:gd name="T28" fmla="*/ 528 w 1012"/>
                  <a:gd name="T29" fmla="*/ 435 h 1124"/>
                  <a:gd name="T30" fmla="*/ 537 w 1012"/>
                  <a:gd name="T31" fmla="*/ 476 h 1124"/>
                  <a:gd name="T32" fmla="*/ 537 w 1012"/>
                  <a:gd name="T33" fmla="*/ 520 h 1124"/>
                  <a:gd name="T34" fmla="*/ 536 w 1012"/>
                  <a:gd name="T35" fmla="*/ 572 h 1124"/>
                  <a:gd name="T36" fmla="*/ 535 w 1012"/>
                  <a:gd name="T37" fmla="*/ 623 h 1124"/>
                  <a:gd name="T38" fmla="*/ 536 w 1012"/>
                  <a:gd name="T39" fmla="*/ 671 h 1124"/>
                  <a:gd name="T40" fmla="*/ 541 w 1012"/>
                  <a:gd name="T41" fmla="*/ 707 h 1124"/>
                  <a:gd name="T42" fmla="*/ 552 w 1012"/>
                  <a:gd name="T43" fmla="*/ 726 h 1124"/>
                  <a:gd name="T44" fmla="*/ 570 w 1012"/>
                  <a:gd name="T45" fmla="*/ 744 h 1124"/>
                  <a:gd name="T46" fmla="*/ 596 w 1012"/>
                  <a:gd name="T47" fmla="*/ 776 h 1124"/>
                  <a:gd name="T48" fmla="*/ 626 w 1012"/>
                  <a:gd name="T49" fmla="*/ 818 h 1124"/>
                  <a:gd name="T50" fmla="*/ 662 w 1012"/>
                  <a:gd name="T51" fmla="*/ 858 h 1124"/>
                  <a:gd name="T52" fmla="*/ 699 w 1012"/>
                  <a:gd name="T53" fmla="*/ 892 h 1124"/>
                  <a:gd name="T54" fmla="*/ 738 w 1012"/>
                  <a:gd name="T55" fmla="*/ 908 h 1124"/>
                  <a:gd name="T56" fmla="*/ 775 w 1012"/>
                  <a:gd name="T57" fmla="*/ 904 h 1124"/>
                  <a:gd name="T58" fmla="*/ 808 w 1012"/>
                  <a:gd name="T59" fmla="*/ 877 h 1124"/>
                  <a:gd name="T60" fmla="*/ 836 w 1012"/>
                  <a:gd name="T61" fmla="*/ 832 h 1124"/>
                  <a:gd name="T62" fmla="*/ 859 w 1012"/>
                  <a:gd name="T63" fmla="*/ 780 h 1124"/>
                  <a:gd name="T64" fmla="*/ 876 w 1012"/>
                  <a:gd name="T65" fmla="*/ 725 h 1124"/>
                  <a:gd name="T66" fmla="*/ 888 w 1012"/>
                  <a:gd name="T67" fmla="*/ 675 h 1124"/>
                  <a:gd name="T68" fmla="*/ 895 w 1012"/>
                  <a:gd name="T69" fmla="*/ 639 h 1124"/>
                  <a:gd name="T70" fmla="*/ 898 w 1012"/>
                  <a:gd name="T71" fmla="*/ 618 h 1124"/>
                  <a:gd name="T72" fmla="*/ 913 w 1012"/>
                  <a:gd name="T73" fmla="*/ 593 h 1124"/>
                  <a:gd name="T74" fmla="*/ 938 w 1012"/>
                  <a:gd name="T75" fmla="*/ 563 h 1124"/>
                  <a:gd name="T76" fmla="*/ 969 w 1012"/>
                  <a:gd name="T77" fmla="*/ 532 h 1124"/>
                  <a:gd name="T78" fmla="*/ 999 w 1012"/>
                  <a:gd name="T79" fmla="*/ 504 h 1124"/>
                  <a:gd name="T80" fmla="*/ 1012 w 1012"/>
                  <a:gd name="T81" fmla="*/ 1124 h 1124"/>
                  <a:gd name="T82" fmla="*/ 0 w 1012"/>
                  <a:gd name="T83" fmla="*/ 0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12" h="1124">
                    <a:moveTo>
                      <a:pt x="0" y="0"/>
                    </a:moveTo>
                    <a:lnTo>
                      <a:pt x="240" y="0"/>
                    </a:lnTo>
                    <a:lnTo>
                      <a:pt x="240" y="22"/>
                    </a:lnTo>
                    <a:lnTo>
                      <a:pt x="241" y="43"/>
                    </a:lnTo>
                    <a:lnTo>
                      <a:pt x="242" y="61"/>
                    </a:lnTo>
                    <a:lnTo>
                      <a:pt x="244" y="76"/>
                    </a:lnTo>
                    <a:lnTo>
                      <a:pt x="247" y="87"/>
                    </a:lnTo>
                    <a:lnTo>
                      <a:pt x="251" y="92"/>
                    </a:lnTo>
                    <a:lnTo>
                      <a:pt x="259" y="97"/>
                    </a:lnTo>
                    <a:lnTo>
                      <a:pt x="269" y="105"/>
                    </a:lnTo>
                    <a:lnTo>
                      <a:pt x="282" y="116"/>
                    </a:lnTo>
                    <a:lnTo>
                      <a:pt x="297" y="129"/>
                    </a:lnTo>
                    <a:lnTo>
                      <a:pt x="314" y="143"/>
                    </a:lnTo>
                    <a:lnTo>
                      <a:pt x="331" y="156"/>
                    </a:lnTo>
                    <a:lnTo>
                      <a:pt x="348" y="171"/>
                    </a:lnTo>
                    <a:lnTo>
                      <a:pt x="363" y="184"/>
                    </a:lnTo>
                    <a:lnTo>
                      <a:pt x="379" y="195"/>
                    </a:lnTo>
                    <a:lnTo>
                      <a:pt x="393" y="205"/>
                    </a:lnTo>
                    <a:lnTo>
                      <a:pt x="405" y="211"/>
                    </a:lnTo>
                    <a:lnTo>
                      <a:pt x="414" y="218"/>
                    </a:lnTo>
                    <a:lnTo>
                      <a:pt x="425" y="229"/>
                    </a:lnTo>
                    <a:lnTo>
                      <a:pt x="436" y="244"/>
                    </a:lnTo>
                    <a:lnTo>
                      <a:pt x="449" y="263"/>
                    </a:lnTo>
                    <a:lnTo>
                      <a:pt x="463" y="285"/>
                    </a:lnTo>
                    <a:lnTo>
                      <a:pt x="475" y="308"/>
                    </a:lnTo>
                    <a:lnTo>
                      <a:pt x="488" y="334"/>
                    </a:lnTo>
                    <a:lnTo>
                      <a:pt x="501" y="360"/>
                    </a:lnTo>
                    <a:lnTo>
                      <a:pt x="511" y="387"/>
                    </a:lnTo>
                    <a:lnTo>
                      <a:pt x="521" y="412"/>
                    </a:lnTo>
                    <a:lnTo>
                      <a:pt x="528" y="435"/>
                    </a:lnTo>
                    <a:lnTo>
                      <a:pt x="533" y="457"/>
                    </a:lnTo>
                    <a:lnTo>
                      <a:pt x="537" y="476"/>
                    </a:lnTo>
                    <a:lnTo>
                      <a:pt x="537" y="497"/>
                    </a:lnTo>
                    <a:lnTo>
                      <a:pt x="537" y="520"/>
                    </a:lnTo>
                    <a:lnTo>
                      <a:pt x="537" y="545"/>
                    </a:lnTo>
                    <a:lnTo>
                      <a:pt x="536" y="572"/>
                    </a:lnTo>
                    <a:lnTo>
                      <a:pt x="535" y="598"/>
                    </a:lnTo>
                    <a:lnTo>
                      <a:pt x="535" y="623"/>
                    </a:lnTo>
                    <a:lnTo>
                      <a:pt x="535" y="648"/>
                    </a:lnTo>
                    <a:lnTo>
                      <a:pt x="536" y="671"/>
                    </a:lnTo>
                    <a:lnTo>
                      <a:pt x="537" y="691"/>
                    </a:lnTo>
                    <a:lnTo>
                      <a:pt x="541" y="707"/>
                    </a:lnTo>
                    <a:lnTo>
                      <a:pt x="545" y="718"/>
                    </a:lnTo>
                    <a:lnTo>
                      <a:pt x="552" y="726"/>
                    </a:lnTo>
                    <a:lnTo>
                      <a:pt x="561" y="732"/>
                    </a:lnTo>
                    <a:lnTo>
                      <a:pt x="570" y="744"/>
                    </a:lnTo>
                    <a:lnTo>
                      <a:pt x="583" y="758"/>
                    </a:lnTo>
                    <a:lnTo>
                      <a:pt x="596" y="776"/>
                    </a:lnTo>
                    <a:lnTo>
                      <a:pt x="611" y="797"/>
                    </a:lnTo>
                    <a:lnTo>
                      <a:pt x="626" y="818"/>
                    </a:lnTo>
                    <a:lnTo>
                      <a:pt x="644" y="838"/>
                    </a:lnTo>
                    <a:lnTo>
                      <a:pt x="662" y="858"/>
                    </a:lnTo>
                    <a:lnTo>
                      <a:pt x="680" y="876"/>
                    </a:lnTo>
                    <a:lnTo>
                      <a:pt x="699" y="892"/>
                    </a:lnTo>
                    <a:lnTo>
                      <a:pt x="719" y="902"/>
                    </a:lnTo>
                    <a:lnTo>
                      <a:pt x="738" y="908"/>
                    </a:lnTo>
                    <a:lnTo>
                      <a:pt x="758" y="910"/>
                    </a:lnTo>
                    <a:lnTo>
                      <a:pt x="775" y="904"/>
                    </a:lnTo>
                    <a:lnTo>
                      <a:pt x="792" y="893"/>
                    </a:lnTo>
                    <a:lnTo>
                      <a:pt x="808" y="877"/>
                    </a:lnTo>
                    <a:lnTo>
                      <a:pt x="822" y="856"/>
                    </a:lnTo>
                    <a:lnTo>
                      <a:pt x="836" y="832"/>
                    </a:lnTo>
                    <a:lnTo>
                      <a:pt x="847" y="806"/>
                    </a:lnTo>
                    <a:lnTo>
                      <a:pt x="859" y="780"/>
                    </a:lnTo>
                    <a:lnTo>
                      <a:pt x="868" y="751"/>
                    </a:lnTo>
                    <a:lnTo>
                      <a:pt x="876" y="725"/>
                    </a:lnTo>
                    <a:lnTo>
                      <a:pt x="883" y="698"/>
                    </a:lnTo>
                    <a:lnTo>
                      <a:pt x="888" y="675"/>
                    </a:lnTo>
                    <a:lnTo>
                      <a:pt x="893" y="655"/>
                    </a:lnTo>
                    <a:lnTo>
                      <a:pt x="895" y="639"/>
                    </a:lnTo>
                    <a:lnTo>
                      <a:pt x="896" y="629"/>
                    </a:lnTo>
                    <a:lnTo>
                      <a:pt x="898" y="618"/>
                    </a:lnTo>
                    <a:lnTo>
                      <a:pt x="903" y="606"/>
                    </a:lnTo>
                    <a:lnTo>
                      <a:pt x="913" y="593"/>
                    </a:lnTo>
                    <a:lnTo>
                      <a:pt x="924" y="578"/>
                    </a:lnTo>
                    <a:lnTo>
                      <a:pt x="938" y="563"/>
                    </a:lnTo>
                    <a:lnTo>
                      <a:pt x="953" y="547"/>
                    </a:lnTo>
                    <a:lnTo>
                      <a:pt x="969" y="532"/>
                    </a:lnTo>
                    <a:lnTo>
                      <a:pt x="983" y="518"/>
                    </a:lnTo>
                    <a:lnTo>
                      <a:pt x="999" y="504"/>
                    </a:lnTo>
                    <a:lnTo>
                      <a:pt x="1012" y="492"/>
                    </a:lnTo>
                    <a:lnTo>
                      <a:pt x="1012" y="1124"/>
                    </a:lnTo>
                    <a:lnTo>
                      <a:pt x="0" y="1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Freeform 145">
                <a:extLst>
                  <a:ext uri="{FF2B5EF4-FFF2-40B4-BE49-F238E27FC236}">
                    <a16:creationId xmlns:a16="http://schemas.microsoft.com/office/drawing/2014/main" id="{EC6493DE-7CA7-5E49-9C39-33EAAADC2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41688"/>
                <a:ext cx="103188" cy="101600"/>
              </a:xfrm>
              <a:custGeom>
                <a:avLst/>
                <a:gdLst>
                  <a:gd name="T0" fmla="*/ 0 w 453"/>
                  <a:gd name="T1" fmla="*/ 0 h 448"/>
                  <a:gd name="T2" fmla="*/ 42 w 453"/>
                  <a:gd name="T3" fmla="*/ 36 h 448"/>
                  <a:gd name="T4" fmla="*/ 88 w 453"/>
                  <a:gd name="T5" fmla="*/ 70 h 448"/>
                  <a:gd name="T6" fmla="*/ 134 w 453"/>
                  <a:gd name="T7" fmla="*/ 103 h 448"/>
                  <a:gd name="T8" fmla="*/ 181 w 453"/>
                  <a:gd name="T9" fmla="*/ 131 h 448"/>
                  <a:gd name="T10" fmla="*/ 227 w 453"/>
                  <a:gd name="T11" fmla="*/ 159 h 448"/>
                  <a:gd name="T12" fmla="*/ 270 w 453"/>
                  <a:gd name="T13" fmla="*/ 183 h 448"/>
                  <a:gd name="T14" fmla="*/ 297 w 453"/>
                  <a:gd name="T15" fmla="*/ 200 h 448"/>
                  <a:gd name="T16" fmla="*/ 320 w 453"/>
                  <a:gd name="T17" fmla="*/ 220 h 448"/>
                  <a:gd name="T18" fmla="*/ 341 w 453"/>
                  <a:gd name="T19" fmla="*/ 242 h 448"/>
                  <a:gd name="T20" fmla="*/ 359 w 453"/>
                  <a:gd name="T21" fmla="*/ 266 h 448"/>
                  <a:gd name="T22" fmla="*/ 375 w 453"/>
                  <a:gd name="T23" fmla="*/ 293 h 448"/>
                  <a:gd name="T24" fmla="*/ 390 w 453"/>
                  <a:gd name="T25" fmla="*/ 319 h 448"/>
                  <a:gd name="T26" fmla="*/ 402 w 453"/>
                  <a:gd name="T27" fmla="*/ 344 h 448"/>
                  <a:gd name="T28" fmla="*/ 414 w 453"/>
                  <a:gd name="T29" fmla="*/ 370 h 448"/>
                  <a:gd name="T30" fmla="*/ 425 w 453"/>
                  <a:gd name="T31" fmla="*/ 394 h 448"/>
                  <a:gd name="T32" fmla="*/ 434 w 453"/>
                  <a:gd name="T33" fmla="*/ 415 h 448"/>
                  <a:gd name="T34" fmla="*/ 444 w 453"/>
                  <a:gd name="T35" fmla="*/ 433 h 448"/>
                  <a:gd name="T36" fmla="*/ 453 w 453"/>
                  <a:gd name="T37" fmla="*/ 448 h 448"/>
                  <a:gd name="T38" fmla="*/ 0 w 453"/>
                  <a:gd name="T39" fmla="*/ 448 h 448"/>
                  <a:gd name="T40" fmla="*/ 0 w 453"/>
                  <a:gd name="T41" fmla="*/ 0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53" h="448">
                    <a:moveTo>
                      <a:pt x="0" y="0"/>
                    </a:moveTo>
                    <a:lnTo>
                      <a:pt x="42" y="36"/>
                    </a:lnTo>
                    <a:lnTo>
                      <a:pt x="88" y="70"/>
                    </a:lnTo>
                    <a:lnTo>
                      <a:pt x="134" y="103"/>
                    </a:lnTo>
                    <a:lnTo>
                      <a:pt x="181" y="131"/>
                    </a:lnTo>
                    <a:lnTo>
                      <a:pt x="227" y="159"/>
                    </a:lnTo>
                    <a:lnTo>
                      <a:pt x="270" y="183"/>
                    </a:lnTo>
                    <a:lnTo>
                      <a:pt x="297" y="200"/>
                    </a:lnTo>
                    <a:lnTo>
                      <a:pt x="320" y="220"/>
                    </a:lnTo>
                    <a:lnTo>
                      <a:pt x="341" y="242"/>
                    </a:lnTo>
                    <a:lnTo>
                      <a:pt x="359" y="266"/>
                    </a:lnTo>
                    <a:lnTo>
                      <a:pt x="375" y="293"/>
                    </a:lnTo>
                    <a:lnTo>
                      <a:pt x="390" y="319"/>
                    </a:lnTo>
                    <a:lnTo>
                      <a:pt x="402" y="344"/>
                    </a:lnTo>
                    <a:lnTo>
                      <a:pt x="414" y="370"/>
                    </a:lnTo>
                    <a:lnTo>
                      <a:pt x="425" y="394"/>
                    </a:lnTo>
                    <a:lnTo>
                      <a:pt x="434" y="415"/>
                    </a:lnTo>
                    <a:lnTo>
                      <a:pt x="444" y="433"/>
                    </a:lnTo>
                    <a:lnTo>
                      <a:pt x="453" y="448"/>
                    </a:lnTo>
                    <a:lnTo>
                      <a:pt x="0" y="4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A5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Freeform 146">
                <a:extLst>
                  <a:ext uri="{FF2B5EF4-FFF2-40B4-BE49-F238E27FC236}">
                    <a16:creationId xmlns:a16="http://schemas.microsoft.com/office/drawing/2014/main" id="{D68497C1-1AA5-5E40-B656-C2BCC06327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01" y="3379788"/>
                <a:ext cx="68263" cy="63500"/>
              </a:xfrm>
              <a:custGeom>
                <a:avLst/>
                <a:gdLst>
                  <a:gd name="T0" fmla="*/ 0 w 305"/>
                  <a:gd name="T1" fmla="*/ 0 h 279"/>
                  <a:gd name="T2" fmla="*/ 41 w 305"/>
                  <a:gd name="T3" fmla="*/ 16 h 279"/>
                  <a:gd name="T4" fmla="*/ 83 w 305"/>
                  <a:gd name="T5" fmla="*/ 32 h 279"/>
                  <a:gd name="T6" fmla="*/ 127 w 305"/>
                  <a:gd name="T7" fmla="*/ 48 h 279"/>
                  <a:gd name="T8" fmla="*/ 168 w 305"/>
                  <a:gd name="T9" fmla="*/ 67 h 279"/>
                  <a:gd name="T10" fmla="*/ 209 w 305"/>
                  <a:gd name="T11" fmla="*/ 88 h 279"/>
                  <a:gd name="T12" fmla="*/ 231 w 305"/>
                  <a:gd name="T13" fmla="*/ 105 h 279"/>
                  <a:gd name="T14" fmla="*/ 250 w 305"/>
                  <a:gd name="T15" fmla="*/ 125 h 279"/>
                  <a:gd name="T16" fmla="*/ 266 w 305"/>
                  <a:gd name="T17" fmla="*/ 148 h 279"/>
                  <a:gd name="T18" fmla="*/ 279 w 305"/>
                  <a:gd name="T19" fmla="*/ 173 h 279"/>
                  <a:gd name="T20" fmla="*/ 288 w 305"/>
                  <a:gd name="T21" fmla="*/ 199 h 279"/>
                  <a:gd name="T22" fmla="*/ 296 w 305"/>
                  <a:gd name="T23" fmla="*/ 226 h 279"/>
                  <a:gd name="T24" fmla="*/ 301 w 305"/>
                  <a:gd name="T25" fmla="*/ 253 h 279"/>
                  <a:gd name="T26" fmla="*/ 305 w 305"/>
                  <a:gd name="T27" fmla="*/ 279 h 279"/>
                  <a:gd name="T28" fmla="*/ 0 w 305"/>
                  <a:gd name="T29" fmla="*/ 279 h 279"/>
                  <a:gd name="T30" fmla="*/ 0 w 305"/>
                  <a:gd name="T3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5" h="279">
                    <a:moveTo>
                      <a:pt x="0" y="0"/>
                    </a:moveTo>
                    <a:lnTo>
                      <a:pt x="41" y="16"/>
                    </a:lnTo>
                    <a:lnTo>
                      <a:pt x="83" y="32"/>
                    </a:lnTo>
                    <a:lnTo>
                      <a:pt x="127" y="48"/>
                    </a:lnTo>
                    <a:lnTo>
                      <a:pt x="168" y="67"/>
                    </a:lnTo>
                    <a:lnTo>
                      <a:pt x="209" y="88"/>
                    </a:lnTo>
                    <a:lnTo>
                      <a:pt x="231" y="105"/>
                    </a:lnTo>
                    <a:lnTo>
                      <a:pt x="250" y="125"/>
                    </a:lnTo>
                    <a:lnTo>
                      <a:pt x="266" y="148"/>
                    </a:lnTo>
                    <a:lnTo>
                      <a:pt x="279" y="173"/>
                    </a:lnTo>
                    <a:lnTo>
                      <a:pt x="288" y="199"/>
                    </a:lnTo>
                    <a:lnTo>
                      <a:pt x="296" y="226"/>
                    </a:lnTo>
                    <a:lnTo>
                      <a:pt x="301" y="253"/>
                    </a:lnTo>
                    <a:lnTo>
                      <a:pt x="305" y="279"/>
                    </a:lnTo>
                    <a:lnTo>
                      <a:pt x="0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D1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Freeform 147">
                <a:extLst>
                  <a:ext uri="{FF2B5EF4-FFF2-40B4-BE49-F238E27FC236}">
                    <a16:creationId xmlns:a16="http://schemas.microsoft.com/office/drawing/2014/main" id="{456DA549-3B76-BB49-9918-A9F1975B15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4126" y="3281363"/>
                <a:ext cx="26988" cy="26988"/>
              </a:xfrm>
              <a:custGeom>
                <a:avLst/>
                <a:gdLst>
                  <a:gd name="T0" fmla="*/ 58 w 116"/>
                  <a:gd name="T1" fmla="*/ 0 h 117"/>
                  <a:gd name="T2" fmla="*/ 76 w 116"/>
                  <a:gd name="T3" fmla="*/ 3 h 117"/>
                  <a:gd name="T4" fmla="*/ 92 w 116"/>
                  <a:gd name="T5" fmla="*/ 11 h 117"/>
                  <a:gd name="T6" fmla="*/ 105 w 116"/>
                  <a:gd name="T7" fmla="*/ 24 h 117"/>
                  <a:gd name="T8" fmla="*/ 112 w 116"/>
                  <a:gd name="T9" fmla="*/ 40 h 117"/>
                  <a:gd name="T10" fmla="*/ 116 w 116"/>
                  <a:gd name="T11" fmla="*/ 59 h 117"/>
                  <a:gd name="T12" fmla="*/ 112 w 116"/>
                  <a:gd name="T13" fmla="*/ 77 h 117"/>
                  <a:gd name="T14" fmla="*/ 105 w 116"/>
                  <a:gd name="T15" fmla="*/ 94 h 117"/>
                  <a:gd name="T16" fmla="*/ 92 w 116"/>
                  <a:gd name="T17" fmla="*/ 106 h 117"/>
                  <a:gd name="T18" fmla="*/ 76 w 116"/>
                  <a:gd name="T19" fmla="*/ 115 h 117"/>
                  <a:gd name="T20" fmla="*/ 58 w 116"/>
                  <a:gd name="T21" fmla="*/ 117 h 117"/>
                  <a:gd name="T22" fmla="*/ 39 w 116"/>
                  <a:gd name="T23" fmla="*/ 115 h 117"/>
                  <a:gd name="T24" fmla="*/ 24 w 116"/>
                  <a:gd name="T25" fmla="*/ 106 h 117"/>
                  <a:gd name="T26" fmla="*/ 12 w 116"/>
                  <a:gd name="T27" fmla="*/ 94 h 117"/>
                  <a:gd name="T28" fmla="*/ 4 w 116"/>
                  <a:gd name="T29" fmla="*/ 77 h 117"/>
                  <a:gd name="T30" fmla="*/ 0 w 116"/>
                  <a:gd name="T31" fmla="*/ 59 h 117"/>
                  <a:gd name="T32" fmla="*/ 4 w 116"/>
                  <a:gd name="T33" fmla="*/ 40 h 117"/>
                  <a:gd name="T34" fmla="*/ 12 w 116"/>
                  <a:gd name="T35" fmla="*/ 24 h 117"/>
                  <a:gd name="T36" fmla="*/ 24 w 116"/>
                  <a:gd name="T37" fmla="*/ 11 h 117"/>
                  <a:gd name="T38" fmla="*/ 39 w 116"/>
                  <a:gd name="T39" fmla="*/ 3 h 117"/>
                  <a:gd name="T40" fmla="*/ 58 w 116"/>
                  <a:gd name="T4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6" h="117">
                    <a:moveTo>
                      <a:pt x="58" y="0"/>
                    </a:moveTo>
                    <a:lnTo>
                      <a:pt x="76" y="3"/>
                    </a:lnTo>
                    <a:lnTo>
                      <a:pt x="92" y="11"/>
                    </a:lnTo>
                    <a:lnTo>
                      <a:pt x="105" y="24"/>
                    </a:lnTo>
                    <a:lnTo>
                      <a:pt x="112" y="40"/>
                    </a:lnTo>
                    <a:lnTo>
                      <a:pt x="116" y="59"/>
                    </a:lnTo>
                    <a:lnTo>
                      <a:pt x="112" y="77"/>
                    </a:lnTo>
                    <a:lnTo>
                      <a:pt x="105" y="94"/>
                    </a:lnTo>
                    <a:lnTo>
                      <a:pt x="92" y="106"/>
                    </a:lnTo>
                    <a:lnTo>
                      <a:pt x="76" y="115"/>
                    </a:lnTo>
                    <a:lnTo>
                      <a:pt x="58" y="117"/>
                    </a:lnTo>
                    <a:lnTo>
                      <a:pt x="39" y="115"/>
                    </a:lnTo>
                    <a:lnTo>
                      <a:pt x="24" y="106"/>
                    </a:lnTo>
                    <a:lnTo>
                      <a:pt x="12" y="94"/>
                    </a:lnTo>
                    <a:lnTo>
                      <a:pt x="4" y="77"/>
                    </a:lnTo>
                    <a:lnTo>
                      <a:pt x="0" y="59"/>
                    </a:lnTo>
                    <a:lnTo>
                      <a:pt x="4" y="40"/>
                    </a:lnTo>
                    <a:lnTo>
                      <a:pt x="12" y="24"/>
                    </a:lnTo>
                    <a:lnTo>
                      <a:pt x="24" y="11"/>
                    </a:lnTo>
                    <a:lnTo>
                      <a:pt x="39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881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Freeform 148">
                <a:extLst>
                  <a:ext uri="{FF2B5EF4-FFF2-40B4-BE49-F238E27FC236}">
                    <a16:creationId xmlns:a16="http://schemas.microsoft.com/office/drawing/2014/main" id="{4BBA2512-56FA-6B42-80A7-71192ADB09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551" y="3363913"/>
                <a:ext cx="39688" cy="41275"/>
              </a:xfrm>
              <a:custGeom>
                <a:avLst/>
                <a:gdLst>
                  <a:gd name="T0" fmla="*/ 88 w 176"/>
                  <a:gd name="T1" fmla="*/ 0 h 180"/>
                  <a:gd name="T2" fmla="*/ 111 w 176"/>
                  <a:gd name="T3" fmla="*/ 3 h 180"/>
                  <a:gd name="T4" fmla="*/ 132 w 176"/>
                  <a:gd name="T5" fmla="*/ 12 h 180"/>
                  <a:gd name="T6" fmla="*/ 150 w 176"/>
                  <a:gd name="T7" fmla="*/ 27 h 180"/>
                  <a:gd name="T8" fmla="*/ 164 w 176"/>
                  <a:gd name="T9" fmla="*/ 45 h 180"/>
                  <a:gd name="T10" fmla="*/ 173 w 176"/>
                  <a:gd name="T11" fmla="*/ 66 h 180"/>
                  <a:gd name="T12" fmla="*/ 176 w 176"/>
                  <a:gd name="T13" fmla="*/ 90 h 180"/>
                  <a:gd name="T14" fmla="*/ 173 w 176"/>
                  <a:gd name="T15" fmla="*/ 113 h 180"/>
                  <a:gd name="T16" fmla="*/ 164 w 176"/>
                  <a:gd name="T17" fmla="*/ 135 h 180"/>
                  <a:gd name="T18" fmla="*/ 150 w 176"/>
                  <a:gd name="T19" fmla="*/ 153 h 180"/>
                  <a:gd name="T20" fmla="*/ 132 w 176"/>
                  <a:gd name="T21" fmla="*/ 167 h 180"/>
                  <a:gd name="T22" fmla="*/ 111 w 176"/>
                  <a:gd name="T23" fmla="*/ 177 h 180"/>
                  <a:gd name="T24" fmla="*/ 88 w 176"/>
                  <a:gd name="T25" fmla="*/ 180 h 180"/>
                  <a:gd name="T26" fmla="*/ 65 w 176"/>
                  <a:gd name="T27" fmla="*/ 177 h 180"/>
                  <a:gd name="T28" fmla="*/ 44 w 176"/>
                  <a:gd name="T29" fmla="*/ 167 h 180"/>
                  <a:gd name="T30" fmla="*/ 26 w 176"/>
                  <a:gd name="T31" fmla="*/ 153 h 180"/>
                  <a:gd name="T32" fmla="*/ 12 w 176"/>
                  <a:gd name="T33" fmla="*/ 135 h 180"/>
                  <a:gd name="T34" fmla="*/ 4 w 176"/>
                  <a:gd name="T35" fmla="*/ 113 h 180"/>
                  <a:gd name="T36" fmla="*/ 0 w 176"/>
                  <a:gd name="T37" fmla="*/ 90 h 180"/>
                  <a:gd name="T38" fmla="*/ 4 w 176"/>
                  <a:gd name="T39" fmla="*/ 66 h 180"/>
                  <a:gd name="T40" fmla="*/ 12 w 176"/>
                  <a:gd name="T41" fmla="*/ 45 h 180"/>
                  <a:gd name="T42" fmla="*/ 26 w 176"/>
                  <a:gd name="T43" fmla="*/ 27 h 180"/>
                  <a:gd name="T44" fmla="*/ 44 w 176"/>
                  <a:gd name="T45" fmla="*/ 12 h 180"/>
                  <a:gd name="T46" fmla="*/ 65 w 176"/>
                  <a:gd name="T47" fmla="*/ 3 h 180"/>
                  <a:gd name="T48" fmla="*/ 88 w 176"/>
                  <a:gd name="T49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" h="180">
                    <a:moveTo>
                      <a:pt x="88" y="0"/>
                    </a:moveTo>
                    <a:lnTo>
                      <a:pt x="111" y="3"/>
                    </a:lnTo>
                    <a:lnTo>
                      <a:pt x="132" y="12"/>
                    </a:lnTo>
                    <a:lnTo>
                      <a:pt x="150" y="27"/>
                    </a:lnTo>
                    <a:lnTo>
                      <a:pt x="164" y="45"/>
                    </a:lnTo>
                    <a:lnTo>
                      <a:pt x="173" y="66"/>
                    </a:lnTo>
                    <a:lnTo>
                      <a:pt x="176" y="90"/>
                    </a:lnTo>
                    <a:lnTo>
                      <a:pt x="173" y="113"/>
                    </a:lnTo>
                    <a:lnTo>
                      <a:pt x="164" y="135"/>
                    </a:lnTo>
                    <a:lnTo>
                      <a:pt x="150" y="153"/>
                    </a:lnTo>
                    <a:lnTo>
                      <a:pt x="132" y="167"/>
                    </a:lnTo>
                    <a:lnTo>
                      <a:pt x="111" y="177"/>
                    </a:lnTo>
                    <a:lnTo>
                      <a:pt x="88" y="180"/>
                    </a:lnTo>
                    <a:lnTo>
                      <a:pt x="65" y="177"/>
                    </a:lnTo>
                    <a:lnTo>
                      <a:pt x="44" y="167"/>
                    </a:lnTo>
                    <a:lnTo>
                      <a:pt x="26" y="153"/>
                    </a:lnTo>
                    <a:lnTo>
                      <a:pt x="12" y="135"/>
                    </a:lnTo>
                    <a:lnTo>
                      <a:pt x="4" y="113"/>
                    </a:lnTo>
                    <a:lnTo>
                      <a:pt x="0" y="90"/>
                    </a:lnTo>
                    <a:lnTo>
                      <a:pt x="4" y="66"/>
                    </a:lnTo>
                    <a:lnTo>
                      <a:pt x="12" y="45"/>
                    </a:lnTo>
                    <a:lnTo>
                      <a:pt x="26" y="27"/>
                    </a:lnTo>
                    <a:lnTo>
                      <a:pt x="44" y="12"/>
                    </a:lnTo>
                    <a:lnTo>
                      <a:pt x="65" y="3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D0750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Freeform 149">
                <a:extLst>
                  <a:ext uri="{FF2B5EF4-FFF2-40B4-BE49-F238E27FC236}">
                    <a16:creationId xmlns:a16="http://schemas.microsoft.com/office/drawing/2014/main" id="{AFDF8ADF-5168-454F-89E0-A997B3F1A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9676" y="3235325"/>
                <a:ext cx="26988" cy="26988"/>
              </a:xfrm>
              <a:custGeom>
                <a:avLst/>
                <a:gdLst>
                  <a:gd name="T0" fmla="*/ 58 w 115"/>
                  <a:gd name="T1" fmla="*/ 0 h 118"/>
                  <a:gd name="T2" fmla="*/ 76 w 115"/>
                  <a:gd name="T3" fmla="*/ 3 h 118"/>
                  <a:gd name="T4" fmla="*/ 92 w 115"/>
                  <a:gd name="T5" fmla="*/ 12 h 118"/>
                  <a:gd name="T6" fmla="*/ 104 w 115"/>
                  <a:gd name="T7" fmla="*/ 24 h 118"/>
                  <a:gd name="T8" fmla="*/ 112 w 115"/>
                  <a:gd name="T9" fmla="*/ 41 h 118"/>
                  <a:gd name="T10" fmla="*/ 115 w 115"/>
                  <a:gd name="T11" fmla="*/ 59 h 118"/>
                  <a:gd name="T12" fmla="*/ 112 w 115"/>
                  <a:gd name="T13" fmla="*/ 78 h 118"/>
                  <a:gd name="T14" fmla="*/ 104 w 115"/>
                  <a:gd name="T15" fmla="*/ 94 h 118"/>
                  <a:gd name="T16" fmla="*/ 92 w 115"/>
                  <a:gd name="T17" fmla="*/ 107 h 118"/>
                  <a:gd name="T18" fmla="*/ 76 w 115"/>
                  <a:gd name="T19" fmla="*/ 115 h 118"/>
                  <a:gd name="T20" fmla="*/ 58 w 115"/>
                  <a:gd name="T21" fmla="*/ 118 h 118"/>
                  <a:gd name="T22" fmla="*/ 40 w 115"/>
                  <a:gd name="T23" fmla="*/ 115 h 118"/>
                  <a:gd name="T24" fmla="*/ 24 w 115"/>
                  <a:gd name="T25" fmla="*/ 107 h 118"/>
                  <a:gd name="T26" fmla="*/ 12 w 115"/>
                  <a:gd name="T27" fmla="*/ 94 h 118"/>
                  <a:gd name="T28" fmla="*/ 3 w 115"/>
                  <a:gd name="T29" fmla="*/ 78 h 118"/>
                  <a:gd name="T30" fmla="*/ 0 w 115"/>
                  <a:gd name="T31" fmla="*/ 59 h 118"/>
                  <a:gd name="T32" fmla="*/ 3 w 115"/>
                  <a:gd name="T33" fmla="*/ 41 h 118"/>
                  <a:gd name="T34" fmla="*/ 12 w 115"/>
                  <a:gd name="T35" fmla="*/ 24 h 118"/>
                  <a:gd name="T36" fmla="*/ 24 w 115"/>
                  <a:gd name="T37" fmla="*/ 12 h 118"/>
                  <a:gd name="T38" fmla="*/ 40 w 115"/>
                  <a:gd name="T39" fmla="*/ 3 h 118"/>
                  <a:gd name="T40" fmla="*/ 58 w 115"/>
                  <a:gd name="T4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5" h="118">
                    <a:moveTo>
                      <a:pt x="58" y="0"/>
                    </a:moveTo>
                    <a:lnTo>
                      <a:pt x="76" y="3"/>
                    </a:lnTo>
                    <a:lnTo>
                      <a:pt x="92" y="12"/>
                    </a:lnTo>
                    <a:lnTo>
                      <a:pt x="104" y="24"/>
                    </a:lnTo>
                    <a:lnTo>
                      <a:pt x="112" y="41"/>
                    </a:lnTo>
                    <a:lnTo>
                      <a:pt x="115" y="59"/>
                    </a:lnTo>
                    <a:lnTo>
                      <a:pt x="112" y="78"/>
                    </a:lnTo>
                    <a:lnTo>
                      <a:pt x="104" y="94"/>
                    </a:lnTo>
                    <a:lnTo>
                      <a:pt x="92" y="107"/>
                    </a:lnTo>
                    <a:lnTo>
                      <a:pt x="76" y="115"/>
                    </a:lnTo>
                    <a:lnTo>
                      <a:pt x="58" y="118"/>
                    </a:lnTo>
                    <a:lnTo>
                      <a:pt x="40" y="115"/>
                    </a:lnTo>
                    <a:lnTo>
                      <a:pt x="24" y="107"/>
                    </a:lnTo>
                    <a:lnTo>
                      <a:pt x="12" y="94"/>
                    </a:lnTo>
                    <a:lnTo>
                      <a:pt x="3" y="78"/>
                    </a:lnTo>
                    <a:lnTo>
                      <a:pt x="0" y="59"/>
                    </a:lnTo>
                    <a:lnTo>
                      <a:pt x="3" y="41"/>
                    </a:lnTo>
                    <a:lnTo>
                      <a:pt x="12" y="24"/>
                    </a:lnTo>
                    <a:lnTo>
                      <a:pt x="24" y="12"/>
                    </a:lnTo>
                    <a:lnTo>
                      <a:pt x="40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9" name="Freeform 150">
                <a:extLst>
                  <a:ext uri="{FF2B5EF4-FFF2-40B4-BE49-F238E27FC236}">
                    <a16:creationId xmlns:a16="http://schemas.microsoft.com/office/drawing/2014/main" id="{74F0B949-D9A6-D84E-A440-F433513BFAC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21713" y="3138488"/>
                <a:ext cx="485775" cy="355600"/>
              </a:xfrm>
              <a:custGeom>
                <a:avLst/>
                <a:gdLst>
                  <a:gd name="T0" fmla="*/ 225 w 2136"/>
                  <a:gd name="T1" fmla="*/ 450 h 1574"/>
                  <a:gd name="T2" fmla="*/ 562 w 2136"/>
                  <a:gd name="T3" fmla="*/ 450 h 1574"/>
                  <a:gd name="T4" fmla="*/ 562 w 2136"/>
                  <a:gd name="T5" fmla="*/ 562 h 1574"/>
                  <a:gd name="T6" fmla="*/ 225 w 2136"/>
                  <a:gd name="T7" fmla="*/ 562 h 1574"/>
                  <a:gd name="T8" fmla="*/ 225 w 2136"/>
                  <a:gd name="T9" fmla="*/ 450 h 1574"/>
                  <a:gd name="T10" fmla="*/ 225 w 2136"/>
                  <a:gd name="T11" fmla="*/ 225 h 1574"/>
                  <a:gd name="T12" fmla="*/ 562 w 2136"/>
                  <a:gd name="T13" fmla="*/ 225 h 1574"/>
                  <a:gd name="T14" fmla="*/ 562 w 2136"/>
                  <a:gd name="T15" fmla="*/ 337 h 1574"/>
                  <a:gd name="T16" fmla="*/ 225 w 2136"/>
                  <a:gd name="T17" fmla="*/ 337 h 1574"/>
                  <a:gd name="T18" fmla="*/ 225 w 2136"/>
                  <a:gd name="T19" fmla="*/ 225 h 1574"/>
                  <a:gd name="T20" fmla="*/ 787 w 2136"/>
                  <a:gd name="T21" fmla="*/ 112 h 1574"/>
                  <a:gd name="T22" fmla="*/ 787 w 2136"/>
                  <a:gd name="T23" fmla="*/ 1462 h 1574"/>
                  <a:gd name="T24" fmla="*/ 2024 w 2136"/>
                  <a:gd name="T25" fmla="*/ 1462 h 1574"/>
                  <a:gd name="T26" fmla="*/ 2024 w 2136"/>
                  <a:gd name="T27" fmla="*/ 112 h 1574"/>
                  <a:gd name="T28" fmla="*/ 787 w 2136"/>
                  <a:gd name="T29" fmla="*/ 112 h 1574"/>
                  <a:gd name="T30" fmla="*/ 112 w 2136"/>
                  <a:gd name="T31" fmla="*/ 112 h 1574"/>
                  <a:gd name="T32" fmla="*/ 112 w 2136"/>
                  <a:gd name="T33" fmla="*/ 1462 h 1574"/>
                  <a:gd name="T34" fmla="*/ 674 w 2136"/>
                  <a:gd name="T35" fmla="*/ 1462 h 1574"/>
                  <a:gd name="T36" fmla="*/ 674 w 2136"/>
                  <a:gd name="T37" fmla="*/ 112 h 1574"/>
                  <a:gd name="T38" fmla="*/ 112 w 2136"/>
                  <a:gd name="T39" fmla="*/ 112 h 1574"/>
                  <a:gd name="T40" fmla="*/ 0 w 2136"/>
                  <a:gd name="T41" fmla="*/ 0 h 1574"/>
                  <a:gd name="T42" fmla="*/ 2136 w 2136"/>
                  <a:gd name="T43" fmla="*/ 0 h 1574"/>
                  <a:gd name="T44" fmla="*/ 2136 w 2136"/>
                  <a:gd name="T45" fmla="*/ 1574 h 1574"/>
                  <a:gd name="T46" fmla="*/ 0 w 2136"/>
                  <a:gd name="T47" fmla="*/ 1574 h 1574"/>
                  <a:gd name="T48" fmla="*/ 0 w 2136"/>
                  <a:gd name="T49" fmla="*/ 0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36" h="1574">
                    <a:moveTo>
                      <a:pt x="225" y="450"/>
                    </a:moveTo>
                    <a:lnTo>
                      <a:pt x="562" y="450"/>
                    </a:lnTo>
                    <a:lnTo>
                      <a:pt x="562" y="562"/>
                    </a:lnTo>
                    <a:lnTo>
                      <a:pt x="225" y="562"/>
                    </a:lnTo>
                    <a:lnTo>
                      <a:pt x="225" y="450"/>
                    </a:lnTo>
                    <a:close/>
                    <a:moveTo>
                      <a:pt x="225" y="225"/>
                    </a:moveTo>
                    <a:lnTo>
                      <a:pt x="562" y="225"/>
                    </a:lnTo>
                    <a:lnTo>
                      <a:pt x="562" y="337"/>
                    </a:lnTo>
                    <a:lnTo>
                      <a:pt x="225" y="337"/>
                    </a:lnTo>
                    <a:lnTo>
                      <a:pt x="225" y="225"/>
                    </a:lnTo>
                    <a:close/>
                    <a:moveTo>
                      <a:pt x="787" y="112"/>
                    </a:moveTo>
                    <a:lnTo>
                      <a:pt x="787" y="1462"/>
                    </a:lnTo>
                    <a:lnTo>
                      <a:pt x="2024" y="1462"/>
                    </a:lnTo>
                    <a:lnTo>
                      <a:pt x="2024" y="112"/>
                    </a:lnTo>
                    <a:lnTo>
                      <a:pt x="787" y="112"/>
                    </a:lnTo>
                    <a:close/>
                    <a:moveTo>
                      <a:pt x="112" y="112"/>
                    </a:moveTo>
                    <a:lnTo>
                      <a:pt x="112" y="1462"/>
                    </a:lnTo>
                    <a:lnTo>
                      <a:pt x="674" y="1462"/>
                    </a:lnTo>
                    <a:lnTo>
                      <a:pt x="674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136" y="0"/>
                    </a:lnTo>
                    <a:lnTo>
                      <a:pt x="2136" y="1574"/>
                    </a:lnTo>
                    <a:lnTo>
                      <a:pt x="0" y="1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29" name="Webmap Text">
              <a:extLst>
                <a:ext uri="{FF2B5EF4-FFF2-40B4-BE49-F238E27FC236}">
                  <a16:creationId xmlns:a16="http://schemas.microsoft.com/office/drawing/2014/main" id="{1577DD21-6B45-3B44-98C5-91857CD138A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48389" y="3014981"/>
              <a:ext cx="2447654" cy="87364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 err="1"/>
                <a:t>Webmap</a:t>
              </a:r>
              <a:endParaRPr lang="en-US" dirty="0"/>
            </a:p>
          </p:txBody>
        </p:sp>
      </p:grpSp>
      <p:grpSp>
        <p:nvGrpSpPr>
          <p:cNvPr id="384" name="Cloned Story Map">
            <a:extLst>
              <a:ext uri="{FF2B5EF4-FFF2-40B4-BE49-F238E27FC236}">
                <a16:creationId xmlns:a16="http://schemas.microsoft.com/office/drawing/2014/main" id="{39BD28A7-DB6D-1640-9A6D-FCC9F6D22252}"/>
              </a:ext>
            </a:extLst>
          </p:cNvPr>
          <p:cNvGrpSpPr/>
          <p:nvPr/>
        </p:nvGrpSpPr>
        <p:grpSpPr>
          <a:xfrm>
            <a:off x="2267712" y="3108960"/>
            <a:ext cx="2514600" cy="2354314"/>
            <a:chOff x="2025795" y="586021"/>
            <a:chExt cx="951358" cy="889263"/>
          </a:xfrm>
        </p:grpSpPr>
        <p:grpSp>
          <p:nvGrpSpPr>
            <p:cNvPr id="385" name="Story Map Icon">
              <a:extLst>
                <a:ext uri="{FF2B5EF4-FFF2-40B4-BE49-F238E27FC236}">
                  <a16:creationId xmlns:a16="http://schemas.microsoft.com/office/drawing/2014/main" id="{179FB370-78AA-5C45-90D2-C7387B90E73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62911" y="1018084"/>
              <a:ext cx="567204" cy="457200"/>
              <a:chOff x="5465951" y="2982226"/>
              <a:chExt cx="782740" cy="630936"/>
            </a:xfrm>
          </p:grpSpPr>
          <p:sp>
            <p:nvSpPr>
              <p:cNvPr id="387" name="Freeform 6">
                <a:extLst>
                  <a:ext uri="{FF2B5EF4-FFF2-40B4-BE49-F238E27FC236}">
                    <a16:creationId xmlns:a16="http://schemas.microsoft.com/office/drawing/2014/main" id="{A2116B57-BDB9-C240-9BE2-ED04567FC9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5951" y="2982226"/>
                <a:ext cx="782740" cy="630936"/>
              </a:xfrm>
              <a:custGeom>
                <a:avLst/>
                <a:gdLst>
                  <a:gd name="T0" fmla="*/ 113 w 2306"/>
                  <a:gd name="T1" fmla="*/ 0 h 1856"/>
                  <a:gd name="T2" fmla="*/ 2193 w 2306"/>
                  <a:gd name="T3" fmla="*/ 0 h 1856"/>
                  <a:gd name="T4" fmla="*/ 2218 w 2306"/>
                  <a:gd name="T5" fmla="*/ 3 h 1856"/>
                  <a:gd name="T6" fmla="*/ 2243 w 2306"/>
                  <a:gd name="T7" fmla="*/ 12 h 1856"/>
                  <a:gd name="T8" fmla="*/ 2264 w 2306"/>
                  <a:gd name="T9" fmla="*/ 25 h 1856"/>
                  <a:gd name="T10" fmla="*/ 2281 w 2306"/>
                  <a:gd name="T11" fmla="*/ 42 h 1856"/>
                  <a:gd name="T12" fmla="*/ 2294 w 2306"/>
                  <a:gd name="T13" fmla="*/ 63 h 1856"/>
                  <a:gd name="T14" fmla="*/ 2303 w 2306"/>
                  <a:gd name="T15" fmla="*/ 87 h 1856"/>
                  <a:gd name="T16" fmla="*/ 2306 w 2306"/>
                  <a:gd name="T17" fmla="*/ 113 h 1856"/>
                  <a:gd name="T18" fmla="*/ 2306 w 2306"/>
                  <a:gd name="T19" fmla="*/ 1743 h 1856"/>
                  <a:gd name="T20" fmla="*/ 2303 w 2306"/>
                  <a:gd name="T21" fmla="*/ 1769 h 1856"/>
                  <a:gd name="T22" fmla="*/ 2294 w 2306"/>
                  <a:gd name="T23" fmla="*/ 1793 h 1856"/>
                  <a:gd name="T24" fmla="*/ 2281 w 2306"/>
                  <a:gd name="T25" fmla="*/ 1814 h 1856"/>
                  <a:gd name="T26" fmla="*/ 2264 w 2306"/>
                  <a:gd name="T27" fmla="*/ 1831 h 1856"/>
                  <a:gd name="T28" fmla="*/ 2243 w 2306"/>
                  <a:gd name="T29" fmla="*/ 1844 h 1856"/>
                  <a:gd name="T30" fmla="*/ 2218 w 2306"/>
                  <a:gd name="T31" fmla="*/ 1853 h 1856"/>
                  <a:gd name="T32" fmla="*/ 2193 w 2306"/>
                  <a:gd name="T33" fmla="*/ 1856 h 1856"/>
                  <a:gd name="T34" fmla="*/ 113 w 2306"/>
                  <a:gd name="T35" fmla="*/ 1856 h 1856"/>
                  <a:gd name="T36" fmla="*/ 87 w 2306"/>
                  <a:gd name="T37" fmla="*/ 1853 h 1856"/>
                  <a:gd name="T38" fmla="*/ 63 w 2306"/>
                  <a:gd name="T39" fmla="*/ 1844 h 1856"/>
                  <a:gd name="T40" fmla="*/ 42 w 2306"/>
                  <a:gd name="T41" fmla="*/ 1831 h 1856"/>
                  <a:gd name="T42" fmla="*/ 25 w 2306"/>
                  <a:gd name="T43" fmla="*/ 1814 h 1856"/>
                  <a:gd name="T44" fmla="*/ 12 w 2306"/>
                  <a:gd name="T45" fmla="*/ 1793 h 1856"/>
                  <a:gd name="T46" fmla="*/ 3 w 2306"/>
                  <a:gd name="T47" fmla="*/ 1769 h 1856"/>
                  <a:gd name="T48" fmla="*/ 0 w 2306"/>
                  <a:gd name="T49" fmla="*/ 1743 h 1856"/>
                  <a:gd name="T50" fmla="*/ 0 w 2306"/>
                  <a:gd name="T51" fmla="*/ 113 h 1856"/>
                  <a:gd name="T52" fmla="*/ 3 w 2306"/>
                  <a:gd name="T53" fmla="*/ 87 h 1856"/>
                  <a:gd name="T54" fmla="*/ 12 w 2306"/>
                  <a:gd name="T55" fmla="*/ 63 h 1856"/>
                  <a:gd name="T56" fmla="*/ 25 w 2306"/>
                  <a:gd name="T57" fmla="*/ 42 h 1856"/>
                  <a:gd name="T58" fmla="*/ 42 w 2306"/>
                  <a:gd name="T59" fmla="*/ 25 h 1856"/>
                  <a:gd name="T60" fmla="*/ 63 w 2306"/>
                  <a:gd name="T61" fmla="*/ 12 h 1856"/>
                  <a:gd name="T62" fmla="*/ 87 w 2306"/>
                  <a:gd name="T63" fmla="*/ 3 h 1856"/>
                  <a:gd name="T64" fmla="*/ 113 w 2306"/>
                  <a:gd name="T65" fmla="*/ 0 h 1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06" h="1856">
                    <a:moveTo>
                      <a:pt x="113" y="0"/>
                    </a:moveTo>
                    <a:lnTo>
                      <a:pt x="2193" y="0"/>
                    </a:lnTo>
                    <a:lnTo>
                      <a:pt x="2218" y="3"/>
                    </a:lnTo>
                    <a:lnTo>
                      <a:pt x="2243" y="12"/>
                    </a:lnTo>
                    <a:lnTo>
                      <a:pt x="2264" y="25"/>
                    </a:lnTo>
                    <a:lnTo>
                      <a:pt x="2281" y="42"/>
                    </a:lnTo>
                    <a:lnTo>
                      <a:pt x="2294" y="63"/>
                    </a:lnTo>
                    <a:lnTo>
                      <a:pt x="2303" y="87"/>
                    </a:lnTo>
                    <a:lnTo>
                      <a:pt x="2306" y="113"/>
                    </a:lnTo>
                    <a:lnTo>
                      <a:pt x="2306" y="1743"/>
                    </a:lnTo>
                    <a:lnTo>
                      <a:pt x="2303" y="1769"/>
                    </a:lnTo>
                    <a:lnTo>
                      <a:pt x="2294" y="1793"/>
                    </a:lnTo>
                    <a:lnTo>
                      <a:pt x="2281" y="1814"/>
                    </a:lnTo>
                    <a:lnTo>
                      <a:pt x="2264" y="1831"/>
                    </a:lnTo>
                    <a:lnTo>
                      <a:pt x="2243" y="1844"/>
                    </a:lnTo>
                    <a:lnTo>
                      <a:pt x="2218" y="1853"/>
                    </a:lnTo>
                    <a:lnTo>
                      <a:pt x="2193" y="1856"/>
                    </a:lnTo>
                    <a:lnTo>
                      <a:pt x="113" y="1856"/>
                    </a:lnTo>
                    <a:lnTo>
                      <a:pt x="87" y="1853"/>
                    </a:lnTo>
                    <a:lnTo>
                      <a:pt x="63" y="1844"/>
                    </a:lnTo>
                    <a:lnTo>
                      <a:pt x="42" y="1831"/>
                    </a:lnTo>
                    <a:lnTo>
                      <a:pt x="25" y="1814"/>
                    </a:lnTo>
                    <a:lnTo>
                      <a:pt x="12" y="1793"/>
                    </a:lnTo>
                    <a:lnTo>
                      <a:pt x="3" y="1769"/>
                    </a:lnTo>
                    <a:lnTo>
                      <a:pt x="0" y="1743"/>
                    </a:lnTo>
                    <a:lnTo>
                      <a:pt x="0" y="113"/>
                    </a:lnTo>
                    <a:lnTo>
                      <a:pt x="3" y="87"/>
                    </a:lnTo>
                    <a:lnTo>
                      <a:pt x="12" y="63"/>
                    </a:lnTo>
                    <a:lnTo>
                      <a:pt x="25" y="42"/>
                    </a:lnTo>
                    <a:lnTo>
                      <a:pt x="42" y="25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D37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8" name="Freeform 7">
                <a:extLst>
                  <a:ext uri="{FF2B5EF4-FFF2-40B4-BE49-F238E27FC236}">
                    <a16:creationId xmlns:a16="http://schemas.microsoft.com/office/drawing/2014/main" id="{B935265F-7603-DA4D-9221-8A211FB420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03902" y="3022546"/>
                <a:ext cx="706838" cy="550290"/>
              </a:xfrm>
              <a:custGeom>
                <a:avLst/>
                <a:gdLst>
                  <a:gd name="T0" fmla="*/ 112 w 2080"/>
                  <a:gd name="T1" fmla="*/ 112 h 1630"/>
                  <a:gd name="T2" fmla="*/ 112 w 2080"/>
                  <a:gd name="T3" fmla="*/ 1518 h 1630"/>
                  <a:gd name="T4" fmla="*/ 1968 w 2080"/>
                  <a:gd name="T5" fmla="*/ 1518 h 1630"/>
                  <a:gd name="T6" fmla="*/ 1968 w 2080"/>
                  <a:gd name="T7" fmla="*/ 112 h 1630"/>
                  <a:gd name="T8" fmla="*/ 112 w 2080"/>
                  <a:gd name="T9" fmla="*/ 112 h 1630"/>
                  <a:gd name="T10" fmla="*/ 0 w 2080"/>
                  <a:gd name="T11" fmla="*/ 0 h 1630"/>
                  <a:gd name="T12" fmla="*/ 2080 w 2080"/>
                  <a:gd name="T13" fmla="*/ 0 h 1630"/>
                  <a:gd name="T14" fmla="*/ 2080 w 2080"/>
                  <a:gd name="T15" fmla="*/ 1630 h 1630"/>
                  <a:gd name="T16" fmla="*/ 0 w 2080"/>
                  <a:gd name="T17" fmla="*/ 1630 h 1630"/>
                  <a:gd name="T18" fmla="*/ 0 w 2080"/>
                  <a:gd name="T19" fmla="*/ 0 h 1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0" h="1630">
                    <a:moveTo>
                      <a:pt x="112" y="112"/>
                    </a:moveTo>
                    <a:lnTo>
                      <a:pt x="112" y="1518"/>
                    </a:lnTo>
                    <a:lnTo>
                      <a:pt x="1968" y="1518"/>
                    </a:lnTo>
                    <a:lnTo>
                      <a:pt x="1968" y="112"/>
                    </a:lnTo>
                    <a:lnTo>
                      <a:pt x="112" y="112"/>
                    </a:lnTo>
                    <a:close/>
                    <a:moveTo>
                      <a:pt x="0" y="0"/>
                    </a:moveTo>
                    <a:lnTo>
                      <a:pt x="2080" y="0"/>
                    </a:lnTo>
                    <a:lnTo>
                      <a:pt x="2080" y="1630"/>
                    </a:lnTo>
                    <a:lnTo>
                      <a:pt x="0" y="16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Rectangle 8">
                <a:extLst>
                  <a:ext uri="{FF2B5EF4-FFF2-40B4-BE49-F238E27FC236}">
                    <a16:creationId xmlns:a16="http://schemas.microsoft.com/office/drawing/2014/main" id="{43EB3184-47B1-874C-A6F9-4DDA2DDF3E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2176" y="3098448"/>
                <a:ext cx="550290" cy="75902"/>
              </a:xfrm>
              <a:prstGeom prst="rect">
                <a:avLst/>
              </a:prstGeom>
              <a:solidFill>
                <a:srgbClr val="7CD2F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0" name="Rectangle 9">
                <a:extLst>
                  <a:ext uri="{FF2B5EF4-FFF2-40B4-BE49-F238E27FC236}">
                    <a16:creationId xmlns:a16="http://schemas.microsoft.com/office/drawing/2014/main" id="{A0795410-6A00-0C40-A1CD-172995FD9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2176" y="3212301"/>
                <a:ext cx="550290" cy="284633"/>
              </a:xfrm>
              <a:prstGeom prst="rect">
                <a:avLst/>
              </a:prstGeom>
              <a:solidFill>
                <a:srgbClr val="94E6E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1" name="Freeform 10">
                <a:extLst>
                  <a:ext uri="{FF2B5EF4-FFF2-40B4-BE49-F238E27FC236}">
                    <a16:creationId xmlns:a16="http://schemas.microsoft.com/office/drawing/2014/main" id="{DEDFC02B-E410-7F44-BEA4-7266E556F0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2176" y="3212301"/>
                <a:ext cx="550290" cy="284633"/>
              </a:xfrm>
              <a:custGeom>
                <a:avLst/>
                <a:gdLst>
                  <a:gd name="T0" fmla="*/ 1630 w 1630"/>
                  <a:gd name="T1" fmla="*/ 305 h 843"/>
                  <a:gd name="T2" fmla="*/ 1566 w 1630"/>
                  <a:gd name="T3" fmla="*/ 321 h 843"/>
                  <a:gd name="T4" fmla="*/ 1529 w 1630"/>
                  <a:gd name="T5" fmla="*/ 357 h 843"/>
                  <a:gd name="T6" fmla="*/ 1511 w 1630"/>
                  <a:gd name="T7" fmla="*/ 397 h 843"/>
                  <a:gd name="T8" fmla="*/ 1504 w 1630"/>
                  <a:gd name="T9" fmla="*/ 429 h 843"/>
                  <a:gd name="T10" fmla="*/ 1500 w 1630"/>
                  <a:gd name="T11" fmla="*/ 439 h 843"/>
                  <a:gd name="T12" fmla="*/ 1482 w 1630"/>
                  <a:gd name="T13" fmla="*/ 455 h 843"/>
                  <a:gd name="T14" fmla="*/ 1468 w 1630"/>
                  <a:gd name="T15" fmla="*/ 467 h 843"/>
                  <a:gd name="T16" fmla="*/ 1445 w 1630"/>
                  <a:gd name="T17" fmla="*/ 485 h 843"/>
                  <a:gd name="T18" fmla="*/ 1416 w 1630"/>
                  <a:gd name="T19" fmla="*/ 491 h 843"/>
                  <a:gd name="T20" fmla="*/ 1404 w 1630"/>
                  <a:gd name="T21" fmla="*/ 539 h 843"/>
                  <a:gd name="T22" fmla="*/ 1378 w 1630"/>
                  <a:gd name="T23" fmla="*/ 581 h 843"/>
                  <a:gd name="T24" fmla="*/ 1356 w 1630"/>
                  <a:gd name="T25" fmla="*/ 605 h 843"/>
                  <a:gd name="T26" fmla="*/ 1345 w 1630"/>
                  <a:gd name="T27" fmla="*/ 621 h 843"/>
                  <a:gd name="T28" fmla="*/ 1328 w 1630"/>
                  <a:gd name="T29" fmla="*/ 653 h 843"/>
                  <a:gd name="T30" fmla="*/ 1306 w 1630"/>
                  <a:gd name="T31" fmla="*/ 692 h 843"/>
                  <a:gd name="T32" fmla="*/ 1255 w 1630"/>
                  <a:gd name="T33" fmla="*/ 726 h 843"/>
                  <a:gd name="T34" fmla="*/ 1221 w 1630"/>
                  <a:gd name="T35" fmla="*/ 733 h 843"/>
                  <a:gd name="T36" fmla="*/ 1184 w 1630"/>
                  <a:gd name="T37" fmla="*/ 723 h 843"/>
                  <a:gd name="T38" fmla="*/ 1157 w 1630"/>
                  <a:gd name="T39" fmla="*/ 718 h 843"/>
                  <a:gd name="T40" fmla="*/ 1120 w 1630"/>
                  <a:gd name="T41" fmla="*/ 700 h 843"/>
                  <a:gd name="T42" fmla="*/ 1094 w 1630"/>
                  <a:gd name="T43" fmla="*/ 661 h 843"/>
                  <a:gd name="T44" fmla="*/ 1082 w 1630"/>
                  <a:gd name="T45" fmla="*/ 625 h 843"/>
                  <a:gd name="T46" fmla="*/ 1044 w 1630"/>
                  <a:gd name="T47" fmla="*/ 617 h 843"/>
                  <a:gd name="T48" fmla="*/ 1013 w 1630"/>
                  <a:gd name="T49" fmla="*/ 619 h 843"/>
                  <a:gd name="T50" fmla="*/ 974 w 1630"/>
                  <a:gd name="T51" fmla="*/ 635 h 843"/>
                  <a:gd name="T52" fmla="*/ 966 w 1630"/>
                  <a:gd name="T53" fmla="*/ 636 h 843"/>
                  <a:gd name="T54" fmla="*/ 924 w 1630"/>
                  <a:gd name="T55" fmla="*/ 621 h 843"/>
                  <a:gd name="T56" fmla="*/ 904 w 1630"/>
                  <a:gd name="T57" fmla="*/ 589 h 843"/>
                  <a:gd name="T58" fmla="*/ 896 w 1630"/>
                  <a:gd name="T59" fmla="*/ 557 h 843"/>
                  <a:gd name="T60" fmla="*/ 892 w 1630"/>
                  <a:gd name="T61" fmla="*/ 547 h 843"/>
                  <a:gd name="T62" fmla="*/ 883 w 1630"/>
                  <a:gd name="T63" fmla="*/ 545 h 843"/>
                  <a:gd name="T64" fmla="*/ 873 w 1630"/>
                  <a:gd name="T65" fmla="*/ 542 h 843"/>
                  <a:gd name="T66" fmla="*/ 853 w 1630"/>
                  <a:gd name="T67" fmla="*/ 532 h 843"/>
                  <a:gd name="T68" fmla="*/ 813 w 1630"/>
                  <a:gd name="T69" fmla="*/ 505 h 843"/>
                  <a:gd name="T70" fmla="*/ 783 w 1630"/>
                  <a:gd name="T71" fmla="*/ 464 h 843"/>
                  <a:gd name="T72" fmla="*/ 765 w 1630"/>
                  <a:gd name="T73" fmla="*/ 450 h 843"/>
                  <a:gd name="T74" fmla="*/ 733 w 1630"/>
                  <a:gd name="T75" fmla="*/ 421 h 843"/>
                  <a:gd name="T76" fmla="*/ 691 w 1630"/>
                  <a:gd name="T77" fmla="*/ 406 h 843"/>
                  <a:gd name="T78" fmla="*/ 719 w 1630"/>
                  <a:gd name="T79" fmla="*/ 433 h 843"/>
                  <a:gd name="T80" fmla="*/ 754 w 1630"/>
                  <a:gd name="T81" fmla="*/ 480 h 843"/>
                  <a:gd name="T82" fmla="*/ 770 w 1630"/>
                  <a:gd name="T83" fmla="*/ 518 h 843"/>
                  <a:gd name="T84" fmla="*/ 778 w 1630"/>
                  <a:gd name="T85" fmla="*/ 552 h 843"/>
                  <a:gd name="T86" fmla="*/ 785 w 1630"/>
                  <a:gd name="T87" fmla="*/ 579 h 843"/>
                  <a:gd name="T88" fmla="*/ 787 w 1630"/>
                  <a:gd name="T89" fmla="*/ 620 h 843"/>
                  <a:gd name="T90" fmla="*/ 778 w 1630"/>
                  <a:gd name="T91" fmla="*/ 662 h 843"/>
                  <a:gd name="T92" fmla="*/ 781 w 1630"/>
                  <a:gd name="T93" fmla="*/ 691 h 843"/>
                  <a:gd name="T94" fmla="*/ 783 w 1630"/>
                  <a:gd name="T95" fmla="*/ 715 h 843"/>
                  <a:gd name="T96" fmla="*/ 793 w 1630"/>
                  <a:gd name="T97" fmla="*/ 734 h 843"/>
                  <a:gd name="T98" fmla="*/ 826 w 1630"/>
                  <a:gd name="T99" fmla="*/ 757 h 843"/>
                  <a:gd name="T100" fmla="*/ 854 w 1630"/>
                  <a:gd name="T101" fmla="*/ 785 h 843"/>
                  <a:gd name="T102" fmla="*/ 884 w 1630"/>
                  <a:gd name="T103" fmla="*/ 819 h 843"/>
                  <a:gd name="T104" fmla="*/ 899 w 1630"/>
                  <a:gd name="T105" fmla="*/ 843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630" h="843">
                    <a:moveTo>
                      <a:pt x="0" y="0"/>
                    </a:moveTo>
                    <a:lnTo>
                      <a:pt x="1630" y="0"/>
                    </a:lnTo>
                    <a:lnTo>
                      <a:pt x="1630" y="305"/>
                    </a:lnTo>
                    <a:lnTo>
                      <a:pt x="1605" y="307"/>
                    </a:lnTo>
                    <a:lnTo>
                      <a:pt x="1584" y="313"/>
                    </a:lnTo>
                    <a:lnTo>
                      <a:pt x="1566" y="321"/>
                    </a:lnTo>
                    <a:lnTo>
                      <a:pt x="1550" y="332"/>
                    </a:lnTo>
                    <a:lnTo>
                      <a:pt x="1538" y="343"/>
                    </a:lnTo>
                    <a:lnTo>
                      <a:pt x="1529" y="357"/>
                    </a:lnTo>
                    <a:lnTo>
                      <a:pt x="1521" y="371"/>
                    </a:lnTo>
                    <a:lnTo>
                      <a:pt x="1515" y="385"/>
                    </a:lnTo>
                    <a:lnTo>
                      <a:pt x="1511" y="397"/>
                    </a:lnTo>
                    <a:lnTo>
                      <a:pt x="1509" y="410"/>
                    </a:lnTo>
                    <a:lnTo>
                      <a:pt x="1506" y="420"/>
                    </a:lnTo>
                    <a:lnTo>
                      <a:pt x="1504" y="429"/>
                    </a:lnTo>
                    <a:lnTo>
                      <a:pt x="1504" y="434"/>
                    </a:lnTo>
                    <a:lnTo>
                      <a:pt x="1503" y="437"/>
                    </a:lnTo>
                    <a:lnTo>
                      <a:pt x="1500" y="439"/>
                    </a:lnTo>
                    <a:lnTo>
                      <a:pt x="1495" y="444"/>
                    </a:lnTo>
                    <a:lnTo>
                      <a:pt x="1488" y="449"/>
                    </a:lnTo>
                    <a:lnTo>
                      <a:pt x="1482" y="455"/>
                    </a:lnTo>
                    <a:lnTo>
                      <a:pt x="1476" y="461"/>
                    </a:lnTo>
                    <a:lnTo>
                      <a:pt x="1470" y="465"/>
                    </a:lnTo>
                    <a:lnTo>
                      <a:pt x="1468" y="467"/>
                    </a:lnTo>
                    <a:lnTo>
                      <a:pt x="1463" y="472"/>
                    </a:lnTo>
                    <a:lnTo>
                      <a:pt x="1456" y="479"/>
                    </a:lnTo>
                    <a:lnTo>
                      <a:pt x="1445" y="485"/>
                    </a:lnTo>
                    <a:lnTo>
                      <a:pt x="1434" y="489"/>
                    </a:lnTo>
                    <a:lnTo>
                      <a:pt x="1418" y="490"/>
                    </a:lnTo>
                    <a:lnTo>
                      <a:pt x="1416" y="491"/>
                    </a:lnTo>
                    <a:lnTo>
                      <a:pt x="1414" y="507"/>
                    </a:lnTo>
                    <a:lnTo>
                      <a:pt x="1410" y="523"/>
                    </a:lnTo>
                    <a:lnTo>
                      <a:pt x="1404" y="539"/>
                    </a:lnTo>
                    <a:lnTo>
                      <a:pt x="1395" y="554"/>
                    </a:lnTo>
                    <a:lnTo>
                      <a:pt x="1386" y="568"/>
                    </a:lnTo>
                    <a:lnTo>
                      <a:pt x="1378" y="581"/>
                    </a:lnTo>
                    <a:lnTo>
                      <a:pt x="1369" y="592"/>
                    </a:lnTo>
                    <a:lnTo>
                      <a:pt x="1362" y="600"/>
                    </a:lnTo>
                    <a:lnTo>
                      <a:pt x="1356" y="605"/>
                    </a:lnTo>
                    <a:lnTo>
                      <a:pt x="1354" y="607"/>
                    </a:lnTo>
                    <a:lnTo>
                      <a:pt x="1350" y="613"/>
                    </a:lnTo>
                    <a:lnTo>
                      <a:pt x="1345" y="621"/>
                    </a:lnTo>
                    <a:lnTo>
                      <a:pt x="1338" y="632"/>
                    </a:lnTo>
                    <a:lnTo>
                      <a:pt x="1333" y="643"/>
                    </a:lnTo>
                    <a:lnTo>
                      <a:pt x="1328" y="653"/>
                    </a:lnTo>
                    <a:lnTo>
                      <a:pt x="1325" y="660"/>
                    </a:lnTo>
                    <a:lnTo>
                      <a:pt x="1318" y="677"/>
                    </a:lnTo>
                    <a:lnTo>
                      <a:pt x="1306" y="692"/>
                    </a:lnTo>
                    <a:lnTo>
                      <a:pt x="1291" y="706"/>
                    </a:lnTo>
                    <a:lnTo>
                      <a:pt x="1273" y="716"/>
                    </a:lnTo>
                    <a:lnTo>
                      <a:pt x="1255" y="726"/>
                    </a:lnTo>
                    <a:lnTo>
                      <a:pt x="1237" y="731"/>
                    </a:lnTo>
                    <a:lnTo>
                      <a:pt x="1221" y="733"/>
                    </a:lnTo>
                    <a:lnTo>
                      <a:pt x="1221" y="733"/>
                    </a:lnTo>
                    <a:lnTo>
                      <a:pt x="1203" y="730"/>
                    </a:lnTo>
                    <a:lnTo>
                      <a:pt x="1187" y="724"/>
                    </a:lnTo>
                    <a:lnTo>
                      <a:pt x="1184" y="723"/>
                    </a:lnTo>
                    <a:lnTo>
                      <a:pt x="1180" y="722"/>
                    </a:lnTo>
                    <a:lnTo>
                      <a:pt x="1169" y="720"/>
                    </a:lnTo>
                    <a:lnTo>
                      <a:pt x="1157" y="718"/>
                    </a:lnTo>
                    <a:lnTo>
                      <a:pt x="1144" y="714"/>
                    </a:lnTo>
                    <a:lnTo>
                      <a:pt x="1131" y="709"/>
                    </a:lnTo>
                    <a:lnTo>
                      <a:pt x="1120" y="700"/>
                    </a:lnTo>
                    <a:lnTo>
                      <a:pt x="1108" y="690"/>
                    </a:lnTo>
                    <a:lnTo>
                      <a:pt x="1100" y="675"/>
                    </a:lnTo>
                    <a:lnTo>
                      <a:pt x="1094" y="661"/>
                    </a:lnTo>
                    <a:lnTo>
                      <a:pt x="1089" y="647"/>
                    </a:lnTo>
                    <a:lnTo>
                      <a:pt x="1086" y="635"/>
                    </a:lnTo>
                    <a:lnTo>
                      <a:pt x="1082" y="625"/>
                    </a:lnTo>
                    <a:lnTo>
                      <a:pt x="1073" y="623"/>
                    </a:lnTo>
                    <a:lnTo>
                      <a:pt x="1064" y="621"/>
                    </a:lnTo>
                    <a:lnTo>
                      <a:pt x="1044" y="617"/>
                    </a:lnTo>
                    <a:lnTo>
                      <a:pt x="1025" y="612"/>
                    </a:lnTo>
                    <a:lnTo>
                      <a:pt x="1024" y="613"/>
                    </a:lnTo>
                    <a:lnTo>
                      <a:pt x="1013" y="619"/>
                    </a:lnTo>
                    <a:lnTo>
                      <a:pt x="1003" y="626"/>
                    </a:lnTo>
                    <a:lnTo>
                      <a:pt x="989" y="632"/>
                    </a:lnTo>
                    <a:lnTo>
                      <a:pt x="974" y="635"/>
                    </a:lnTo>
                    <a:lnTo>
                      <a:pt x="971" y="635"/>
                    </a:lnTo>
                    <a:lnTo>
                      <a:pt x="969" y="636"/>
                    </a:lnTo>
                    <a:lnTo>
                      <a:pt x="966" y="636"/>
                    </a:lnTo>
                    <a:lnTo>
                      <a:pt x="950" y="634"/>
                    </a:lnTo>
                    <a:lnTo>
                      <a:pt x="936" y="629"/>
                    </a:lnTo>
                    <a:lnTo>
                      <a:pt x="924" y="621"/>
                    </a:lnTo>
                    <a:lnTo>
                      <a:pt x="916" y="612"/>
                    </a:lnTo>
                    <a:lnTo>
                      <a:pt x="908" y="601"/>
                    </a:lnTo>
                    <a:lnTo>
                      <a:pt x="904" y="589"/>
                    </a:lnTo>
                    <a:lnTo>
                      <a:pt x="900" y="578"/>
                    </a:lnTo>
                    <a:lnTo>
                      <a:pt x="897" y="567"/>
                    </a:lnTo>
                    <a:lnTo>
                      <a:pt x="896" y="557"/>
                    </a:lnTo>
                    <a:lnTo>
                      <a:pt x="895" y="548"/>
                    </a:lnTo>
                    <a:lnTo>
                      <a:pt x="895" y="548"/>
                    </a:lnTo>
                    <a:lnTo>
                      <a:pt x="892" y="547"/>
                    </a:lnTo>
                    <a:lnTo>
                      <a:pt x="888" y="546"/>
                    </a:lnTo>
                    <a:lnTo>
                      <a:pt x="885" y="545"/>
                    </a:lnTo>
                    <a:lnTo>
                      <a:pt x="883" y="545"/>
                    </a:lnTo>
                    <a:lnTo>
                      <a:pt x="879" y="544"/>
                    </a:lnTo>
                    <a:lnTo>
                      <a:pt x="875" y="543"/>
                    </a:lnTo>
                    <a:lnTo>
                      <a:pt x="873" y="542"/>
                    </a:lnTo>
                    <a:lnTo>
                      <a:pt x="869" y="541"/>
                    </a:lnTo>
                    <a:lnTo>
                      <a:pt x="863" y="538"/>
                    </a:lnTo>
                    <a:lnTo>
                      <a:pt x="853" y="532"/>
                    </a:lnTo>
                    <a:lnTo>
                      <a:pt x="841" y="525"/>
                    </a:lnTo>
                    <a:lnTo>
                      <a:pt x="827" y="517"/>
                    </a:lnTo>
                    <a:lnTo>
                      <a:pt x="813" y="505"/>
                    </a:lnTo>
                    <a:lnTo>
                      <a:pt x="801" y="493"/>
                    </a:lnTo>
                    <a:lnTo>
                      <a:pt x="790" y="479"/>
                    </a:lnTo>
                    <a:lnTo>
                      <a:pt x="783" y="464"/>
                    </a:lnTo>
                    <a:lnTo>
                      <a:pt x="780" y="461"/>
                    </a:lnTo>
                    <a:lnTo>
                      <a:pt x="775" y="458"/>
                    </a:lnTo>
                    <a:lnTo>
                      <a:pt x="765" y="450"/>
                    </a:lnTo>
                    <a:lnTo>
                      <a:pt x="753" y="439"/>
                    </a:lnTo>
                    <a:lnTo>
                      <a:pt x="743" y="427"/>
                    </a:lnTo>
                    <a:lnTo>
                      <a:pt x="733" y="421"/>
                    </a:lnTo>
                    <a:lnTo>
                      <a:pt x="722" y="417"/>
                    </a:lnTo>
                    <a:lnTo>
                      <a:pt x="710" y="413"/>
                    </a:lnTo>
                    <a:lnTo>
                      <a:pt x="691" y="406"/>
                    </a:lnTo>
                    <a:lnTo>
                      <a:pt x="698" y="415"/>
                    </a:lnTo>
                    <a:lnTo>
                      <a:pt x="704" y="423"/>
                    </a:lnTo>
                    <a:lnTo>
                      <a:pt x="719" y="433"/>
                    </a:lnTo>
                    <a:lnTo>
                      <a:pt x="734" y="447"/>
                    </a:lnTo>
                    <a:lnTo>
                      <a:pt x="747" y="463"/>
                    </a:lnTo>
                    <a:lnTo>
                      <a:pt x="754" y="480"/>
                    </a:lnTo>
                    <a:lnTo>
                      <a:pt x="758" y="500"/>
                    </a:lnTo>
                    <a:lnTo>
                      <a:pt x="765" y="507"/>
                    </a:lnTo>
                    <a:lnTo>
                      <a:pt x="770" y="518"/>
                    </a:lnTo>
                    <a:lnTo>
                      <a:pt x="775" y="530"/>
                    </a:lnTo>
                    <a:lnTo>
                      <a:pt x="778" y="546"/>
                    </a:lnTo>
                    <a:lnTo>
                      <a:pt x="778" y="552"/>
                    </a:lnTo>
                    <a:lnTo>
                      <a:pt x="776" y="558"/>
                    </a:lnTo>
                    <a:lnTo>
                      <a:pt x="782" y="568"/>
                    </a:lnTo>
                    <a:lnTo>
                      <a:pt x="785" y="579"/>
                    </a:lnTo>
                    <a:lnTo>
                      <a:pt x="787" y="591"/>
                    </a:lnTo>
                    <a:lnTo>
                      <a:pt x="788" y="604"/>
                    </a:lnTo>
                    <a:lnTo>
                      <a:pt x="787" y="620"/>
                    </a:lnTo>
                    <a:lnTo>
                      <a:pt x="783" y="637"/>
                    </a:lnTo>
                    <a:lnTo>
                      <a:pt x="776" y="653"/>
                    </a:lnTo>
                    <a:lnTo>
                      <a:pt x="778" y="662"/>
                    </a:lnTo>
                    <a:lnTo>
                      <a:pt x="779" y="672"/>
                    </a:lnTo>
                    <a:lnTo>
                      <a:pt x="780" y="680"/>
                    </a:lnTo>
                    <a:lnTo>
                      <a:pt x="781" y="691"/>
                    </a:lnTo>
                    <a:lnTo>
                      <a:pt x="782" y="699"/>
                    </a:lnTo>
                    <a:lnTo>
                      <a:pt x="782" y="706"/>
                    </a:lnTo>
                    <a:lnTo>
                      <a:pt x="783" y="715"/>
                    </a:lnTo>
                    <a:lnTo>
                      <a:pt x="785" y="728"/>
                    </a:lnTo>
                    <a:lnTo>
                      <a:pt x="789" y="731"/>
                    </a:lnTo>
                    <a:lnTo>
                      <a:pt x="793" y="734"/>
                    </a:lnTo>
                    <a:lnTo>
                      <a:pt x="807" y="743"/>
                    </a:lnTo>
                    <a:lnTo>
                      <a:pt x="821" y="753"/>
                    </a:lnTo>
                    <a:lnTo>
                      <a:pt x="826" y="757"/>
                    </a:lnTo>
                    <a:lnTo>
                      <a:pt x="833" y="765"/>
                    </a:lnTo>
                    <a:lnTo>
                      <a:pt x="843" y="774"/>
                    </a:lnTo>
                    <a:lnTo>
                      <a:pt x="854" y="785"/>
                    </a:lnTo>
                    <a:lnTo>
                      <a:pt x="865" y="797"/>
                    </a:lnTo>
                    <a:lnTo>
                      <a:pt x="875" y="808"/>
                    </a:lnTo>
                    <a:lnTo>
                      <a:pt x="884" y="819"/>
                    </a:lnTo>
                    <a:lnTo>
                      <a:pt x="893" y="829"/>
                    </a:lnTo>
                    <a:lnTo>
                      <a:pt x="897" y="838"/>
                    </a:lnTo>
                    <a:lnTo>
                      <a:pt x="899" y="843"/>
                    </a:lnTo>
                    <a:lnTo>
                      <a:pt x="0" y="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B34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2" name="Freeform 11">
                <a:extLst>
                  <a:ext uri="{FF2B5EF4-FFF2-40B4-BE49-F238E27FC236}">
                    <a16:creationId xmlns:a16="http://schemas.microsoft.com/office/drawing/2014/main" id="{3976F4FC-8B13-C441-94A1-0DA4467A2D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2176" y="3212301"/>
                <a:ext cx="550290" cy="284633"/>
              </a:xfrm>
              <a:custGeom>
                <a:avLst/>
                <a:gdLst>
                  <a:gd name="T0" fmla="*/ 1630 w 1630"/>
                  <a:gd name="T1" fmla="*/ 14 h 843"/>
                  <a:gd name="T2" fmla="*/ 1630 w 1630"/>
                  <a:gd name="T3" fmla="*/ 99 h 843"/>
                  <a:gd name="T4" fmla="*/ 1630 w 1630"/>
                  <a:gd name="T5" fmla="*/ 205 h 843"/>
                  <a:gd name="T6" fmla="*/ 1630 w 1630"/>
                  <a:gd name="T7" fmla="*/ 261 h 843"/>
                  <a:gd name="T8" fmla="*/ 1529 w 1630"/>
                  <a:gd name="T9" fmla="*/ 282 h 843"/>
                  <a:gd name="T10" fmla="*/ 1475 w 1630"/>
                  <a:gd name="T11" fmla="*/ 331 h 843"/>
                  <a:gd name="T12" fmla="*/ 1459 w 1630"/>
                  <a:gd name="T13" fmla="*/ 360 h 843"/>
                  <a:gd name="T14" fmla="*/ 1453 w 1630"/>
                  <a:gd name="T15" fmla="*/ 402 h 843"/>
                  <a:gd name="T16" fmla="*/ 1429 w 1630"/>
                  <a:gd name="T17" fmla="*/ 435 h 843"/>
                  <a:gd name="T18" fmla="*/ 1402 w 1630"/>
                  <a:gd name="T19" fmla="*/ 441 h 843"/>
                  <a:gd name="T20" fmla="*/ 1352 w 1630"/>
                  <a:gd name="T21" fmla="*/ 446 h 843"/>
                  <a:gd name="T22" fmla="*/ 1345 w 1630"/>
                  <a:gd name="T23" fmla="*/ 454 h 843"/>
                  <a:gd name="T24" fmla="*/ 1361 w 1630"/>
                  <a:gd name="T25" fmla="*/ 486 h 843"/>
                  <a:gd name="T26" fmla="*/ 1359 w 1630"/>
                  <a:gd name="T27" fmla="*/ 513 h 843"/>
                  <a:gd name="T28" fmla="*/ 1331 w 1630"/>
                  <a:gd name="T29" fmla="*/ 557 h 843"/>
                  <a:gd name="T30" fmla="*/ 1305 w 1630"/>
                  <a:gd name="T31" fmla="*/ 591 h 843"/>
                  <a:gd name="T32" fmla="*/ 1278 w 1630"/>
                  <a:gd name="T33" fmla="*/ 640 h 843"/>
                  <a:gd name="T34" fmla="*/ 1258 w 1630"/>
                  <a:gd name="T35" fmla="*/ 666 h 843"/>
                  <a:gd name="T36" fmla="*/ 1220 w 1630"/>
                  <a:gd name="T37" fmla="*/ 681 h 843"/>
                  <a:gd name="T38" fmla="*/ 1186 w 1630"/>
                  <a:gd name="T39" fmla="*/ 671 h 843"/>
                  <a:gd name="T40" fmla="*/ 1146 w 1630"/>
                  <a:gd name="T41" fmla="*/ 655 h 843"/>
                  <a:gd name="T42" fmla="*/ 1120 w 1630"/>
                  <a:gd name="T43" fmla="*/ 588 h 843"/>
                  <a:gd name="T44" fmla="*/ 1072 w 1630"/>
                  <a:gd name="T45" fmla="*/ 572 h 843"/>
                  <a:gd name="T46" fmla="*/ 1023 w 1630"/>
                  <a:gd name="T47" fmla="*/ 557 h 843"/>
                  <a:gd name="T48" fmla="*/ 978 w 1630"/>
                  <a:gd name="T49" fmla="*/ 581 h 843"/>
                  <a:gd name="T50" fmla="*/ 951 w 1630"/>
                  <a:gd name="T51" fmla="*/ 572 h 843"/>
                  <a:gd name="T52" fmla="*/ 943 w 1630"/>
                  <a:gd name="T53" fmla="*/ 528 h 843"/>
                  <a:gd name="T54" fmla="*/ 912 w 1630"/>
                  <a:gd name="T55" fmla="*/ 500 h 843"/>
                  <a:gd name="T56" fmla="*/ 883 w 1630"/>
                  <a:gd name="T57" fmla="*/ 491 h 843"/>
                  <a:gd name="T58" fmla="*/ 842 w 1630"/>
                  <a:gd name="T59" fmla="*/ 463 h 843"/>
                  <a:gd name="T60" fmla="*/ 818 w 1630"/>
                  <a:gd name="T61" fmla="*/ 427 h 843"/>
                  <a:gd name="T62" fmla="*/ 783 w 1630"/>
                  <a:gd name="T63" fmla="*/ 394 h 843"/>
                  <a:gd name="T64" fmla="*/ 732 w 1630"/>
                  <a:gd name="T65" fmla="*/ 367 h 843"/>
                  <a:gd name="T66" fmla="*/ 680 w 1630"/>
                  <a:gd name="T67" fmla="*/ 341 h 843"/>
                  <a:gd name="T68" fmla="*/ 659 w 1630"/>
                  <a:gd name="T69" fmla="*/ 304 h 843"/>
                  <a:gd name="T70" fmla="*/ 669 w 1630"/>
                  <a:gd name="T71" fmla="*/ 238 h 843"/>
                  <a:gd name="T72" fmla="*/ 660 w 1630"/>
                  <a:gd name="T73" fmla="*/ 206 h 843"/>
                  <a:gd name="T74" fmla="*/ 631 w 1630"/>
                  <a:gd name="T75" fmla="*/ 185 h 843"/>
                  <a:gd name="T76" fmla="*/ 651 w 1630"/>
                  <a:gd name="T77" fmla="*/ 167 h 843"/>
                  <a:gd name="T78" fmla="*/ 648 w 1630"/>
                  <a:gd name="T79" fmla="*/ 139 h 843"/>
                  <a:gd name="T80" fmla="*/ 620 w 1630"/>
                  <a:gd name="T81" fmla="*/ 126 h 843"/>
                  <a:gd name="T82" fmla="*/ 595 w 1630"/>
                  <a:gd name="T83" fmla="*/ 152 h 843"/>
                  <a:gd name="T84" fmla="*/ 575 w 1630"/>
                  <a:gd name="T85" fmla="*/ 184 h 843"/>
                  <a:gd name="T86" fmla="*/ 576 w 1630"/>
                  <a:gd name="T87" fmla="*/ 222 h 843"/>
                  <a:gd name="T88" fmla="*/ 600 w 1630"/>
                  <a:gd name="T89" fmla="*/ 259 h 843"/>
                  <a:gd name="T90" fmla="*/ 583 w 1630"/>
                  <a:gd name="T91" fmla="*/ 326 h 843"/>
                  <a:gd name="T92" fmla="*/ 604 w 1630"/>
                  <a:gd name="T93" fmla="*/ 374 h 843"/>
                  <a:gd name="T94" fmla="*/ 644 w 1630"/>
                  <a:gd name="T95" fmla="*/ 428 h 843"/>
                  <a:gd name="T96" fmla="*/ 674 w 1630"/>
                  <a:gd name="T97" fmla="*/ 465 h 843"/>
                  <a:gd name="T98" fmla="*/ 706 w 1630"/>
                  <a:gd name="T99" fmla="*/ 494 h 843"/>
                  <a:gd name="T100" fmla="*/ 718 w 1630"/>
                  <a:gd name="T101" fmla="*/ 532 h 843"/>
                  <a:gd name="T102" fmla="*/ 723 w 1630"/>
                  <a:gd name="T103" fmla="*/ 560 h 843"/>
                  <a:gd name="T104" fmla="*/ 725 w 1630"/>
                  <a:gd name="T105" fmla="*/ 572 h 843"/>
                  <a:gd name="T106" fmla="*/ 737 w 1630"/>
                  <a:gd name="T107" fmla="*/ 600 h 843"/>
                  <a:gd name="T108" fmla="*/ 726 w 1630"/>
                  <a:gd name="T109" fmla="*/ 638 h 843"/>
                  <a:gd name="T110" fmla="*/ 729 w 1630"/>
                  <a:gd name="T111" fmla="*/ 688 h 843"/>
                  <a:gd name="T112" fmla="*/ 736 w 1630"/>
                  <a:gd name="T113" fmla="*/ 749 h 843"/>
                  <a:gd name="T114" fmla="*/ 765 w 1630"/>
                  <a:gd name="T115" fmla="*/ 784 h 843"/>
                  <a:gd name="T116" fmla="*/ 816 w 1630"/>
                  <a:gd name="T117" fmla="*/ 828 h 843"/>
                  <a:gd name="T118" fmla="*/ 0 w 1630"/>
                  <a:gd name="T119" fmla="*/ 0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0" h="843">
                    <a:moveTo>
                      <a:pt x="0" y="0"/>
                    </a:moveTo>
                    <a:lnTo>
                      <a:pt x="1630" y="0"/>
                    </a:lnTo>
                    <a:lnTo>
                      <a:pt x="1630" y="3"/>
                    </a:lnTo>
                    <a:lnTo>
                      <a:pt x="1630" y="14"/>
                    </a:lnTo>
                    <a:lnTo>
                      <a:pt x="1630" y="30"/>
                    </a:lnTo>
                    <a:lnTo>
                      <a:pt x="1630" y="50"/>
                    </a:lnTo>
                    <a:lnTo>
                      <a:pt x="1630" y="74"/>
                    </a:lnTo>
                    <a:lnTo>
                      <a:pt x="1630" y="99"/>
                    </a:lnTo>
                    <a:lnTo>
                      <a:pt x="1630" y="127"/>
                    </a:lnTo>
                    <a:lnTo>
                      <a:pt x="1630" y="154"/>
                    </a:lnTo>
                    <a:lnTo>
                      <a:pt x="1630" y="181"/>
                    </a:lnTo>
                    <a:lnTo>
                      <a:pt x="1630" y="205"/>
                    </a:lnTo>
                    <a:lnTo>
                      <a:pt x="1630" y="227"/>
                    </a:lnTo>
                    <a:lnTo>
                      <a:pt x="1630" y="244"/>
                    </a:lnTo>
                    <a:lnTo>
                      <a:pt x="1630" y="256"/>
                    </a:lnTo>
                    <a:lnTo>
                      <a:pt x="1630" y="261"/>
                    </a:lnTo>
                    <a:lnTo>
                      <a:pt x="1599" y="261"/>
                    </a:lnTo>
                    <a:lnTo>
                      <a:pt x="1573" y="265"/>
                    </a:lnTo>
                    <a:lnTo>
                      <a:pt x="1549" y="273"/>
                    </a:lnTo>
                    <a:lnTo>
                      <a:pt x="1529" y="282"/>
                    </a:lnTo>
                    <a:lnTo>
                      <a:pt x="1511" y="293"/>
                    </a:lnTo>
                    <a:lnTo>
                      <a:pt x="1496" y="305"/>
                    </a:lnTo>
                    <a:lnTo>
                      <a:pt x="1484" y="318"/>
                    </a:lnTo>
                    <a:lnTo>
                      <a:pt x="1475" y="331"/>
                    </a:lnTo>
                    <a:lnTo>
                      <a:pt x="1468" y="341"/>
                    </a:lnTo>
                    <a:lnTo>
                      <a:pt x="1463" y="351"/>
                    </a:lnTo>
                    <a:lnTo>
                      <a:pt x="1460" y="357"/>
                    </a:lnTo>
                    <a:lnTo>
                      <a:pt x="1459" y="360"/>
                    </a:lnTo>
                    <a:lnTo>
                      <a:pt x="1458" y="368"/>
                    </a:lnTo>
                    <a:lnTo>
                      <a:pt x="1457" y="378"/>
                    </a:lnTo>
                    <a:lnTo>
                      <a:pt x="1456" y="390"/>
                    </a:lnTo>
                    <a:lnTo>
                      <a:pt x="1453" y="402"/>
                    </a:lnTo>
                    <a:lnTo>
                      <a:pt x="1448" y="414"/>
                    </a:lnTo>
                    <a:lnTo>
                      <a:pt x="1443" y="421"/>
                    </a:lnTo>
                    <a:lnTo>
                      <a:pt x="1435" y="429"/>
                    </a:lnTo>
                    <a:lnTo>
                      <a:pt x="1429" y="435"/>
                    </a:lnTo>
                    <a:lnTo>
                      <a:pt x="1424" y="438"/>
                    </a:lnTo>
                    <a:lnTo>
                      <a:pt x="1418" y="439"/>
                    </a:lnTo>
                    <a:lnTo>
                      <a:pt x="1412" y="439"/>
                    </a:lnTo>
                    <a:lnTo>
                      <a:pt x="1402" y="441"/>
                    </a:lnTo>
                    <a:lnTo>
                      <a:pt x="1390" y="442"/>
                    </a:lnTo>
                    <a:lnTo>
                      <a:pt x="1376" y="443"/>
                    </a:lnTo>
                    <a:lnTo>
                      <a:pt x="1363" y="445"/>
                    </a:lnTo>
                    <a:lnTo>
                      <a:pt x="1352" y="446"/>
                    </a:lnTo>
                    <a:lnTo>
                      <a:pt x="1344" y="446"/>
                    </a:lnTo>
                    <a:lnTo>
                      <a:pt x="1342" y="447"/>
                    </a:lnTo>
                    <a:lnTo>
                      <a:pt x="1342" y="448"/>
                    </a:lnTo>
                    <a:lnTo>
                      <a:pt x="1345" y="454"/>
                    </a:lnTo>
                    <a:lnTo>
                      <a:pt x="1348" y="462"/>
                    </a:lnTo>
                    <a:lnTo>
                      <a:pt x="1352" y="470"/>
                    </a:lnTo>
                    <a:lnTo>
                      <a:pt x="1356" y="479"/>
                    </a:lnTo>
                    <a:lnTo>
                      <a:pt x="1361" y="486"/>
                    </a:lnTo>
                    <a:lnTo>
                      <a:pt x="1364" y="491"/>
                    </a:lnTo>
                    <a:lnTo>
                      <a:pt x="1365" y="496"/>
                    </a:lnTo>
                    <a:lnTo>
                      <a:pt x="1363" y="504"/>
                    </a:lnTo>
                    <a:lnTo>
                      <a:pt x="1359" y="513"/>
                    </a:lnTo>
                    <a:lnTo>
                      <a:pt x="1352" y="524"/>
                    </a:lnTo>
                    <a:lnTo>
                      <a:pt x="1345" y="536"/>
                    </a:lnTo>
                    <a:lnTo>
                      <a:pt x="1337" y="546"/>
                    </a:lnTo>
                    <a:lnTo>
                      <a:pt x="1331" y="557"/>
                    </a:lnTo>
                    <a:lnTo>
                      <a:pt x="1324" y="565"/>
                    </a:lnTo>
                    <a:lnTo>
                      <a:pt x="1318" y="570"/>
                    </a:lnTo>
                    <a:lnTo>
                      <a:pt x="1312" y="579"/>
                    </a:lnTo>
                    <a:lnTo>
                      <a:pt x="1305" y="591"/>
                    </a:lnTo>
                    <a:lnTo>
                      <a:pt x="1296" y="603"/>
                    </a:lnTo>
                    <a:lnTo>
                      <a:pt x="1289" y="617"/>
                    </a:lnTo>
                    <a:lnTo>
                      <a:pt x="1282" y="630"/>
                    </a:lnTo>
                    <a:lnTo>
                      <a:pt x="1278" y="640"/>
                    </a:lnTo>
                    <a:lnTo>
                      <a:pt x="1276" y="648"/>
                    </a:lnTo>
                    <a:lnTo>
                      <a:pt x="1273" y="653"/>
                    </a:lnTo>
                    <a:lnTo>
                      <a:pt x="1267" y="659"/>
                    </a:lnTo>
                    <a:lnTo>
                      <a:pt x="1258" y="666"/>
                    </a:lnTo>
                    <a:lnTo>
                      <a:pt x="1249" y="672"/>
                    </a:lnTo>
                    <a:lnTo>
                      <a:pt x="1238" y="677"/>
                    </a:lnTo>
                    <a:lnTo>
                      <a:pt x="1229" y="680"/>
                    </a:lnTo>
                    <a:lnTo>
                      <a:pt x="1220" y="681"/>
                    </a:lnTo>
                    <a:lnTo>
                      <a:pt x="1215" y="679"/>
                    </a:lnTo>
                    <a:lnTo>
                      <a:pt x="1207" y="675"/>
                    </a:lnTo>
                    <a:lnTo>
                      <a:pt x="1198" y="673"/>
                    </a:lnTo>
                    <a:lnTo>
                      <a:pt x="1186" y="671"/>
                    </a:lnTo>
                    <a:lnTo>
                      <a:pt x="1174" y="670"/>
                    </a:lnTo>
                    <a:lnTo>
                      <a:pt x="1162" y="667"/>
                    </a:lnTo>
                    <a:lnTo>
                      <a:pt x="1153" y="661"/>
                    </a:lnTo>
                    <a:lnTo>
                      <a:pt x="1146" y="655"/>
                    </a:lnTo>
                    <a:lnTo>
                      <a:pt x="1141" y="638"/>
                    </a:lnTo>
                    <a:lnTo>
                      <a:pt x="1135" y="621"/>
                    </a:lnTo>
                    <a:lnTo>
                      <a:pt x="1128" y="604"/>
                    </a:lnTo>
                    <a:lnTo>
                      <a:pt x="1120" y="588"/>
                    </a:lnTo>
                    <a:lnTo>
                      <a:pt x="1111" y="582"/>
                    </a:lnTo>
                    <a:lnTo>
                      <a:pt x="1101" y="578"/>
                    </a:lnTo>
                    <a:lnTo>
                      <a:pt x="1087" y="574"/>
                    </a:lnTo>
                    <a:lnTo>
                      <a:pt x="1072" y="572"/>
                    </a:lnTo>
                    <a:lnTo>
                      <a:pt x="1058" y="568"/>
                    </a:lnTo>
                    <a:lnTo>
                      <a:pt x="1045" y="564"/>
                    </a:lnTo>
                    <a:lnTo>
                      <a:pt x="1033" y="560"/>
                    </a:lnTo>
                    <a:lnTo>
                      <a:pt x="1023" y="557"/>
                    </a:lnTo>
                    <a:lnTo>
                      <a:pt x="1011" y="560"/>
                    </a:lnTo>
                    <a:lnTo>
                      <a:pt x="1000" y="566"/>
                    </a:lnTo>
                    <a:lnTo>
                      <a:pt x="989" y="574"/>
                    </a:lnTo>
                    <a:lnTo>
                      <a:pt x="978" y="581"/>
                    </a:lnTo>
                    <a:lnTo>
                      <a:pt x="968" y="584"/>
                    </a:lnTo>
                    <a:lnTo>
                      <a:pt x="960" y="583"/>
                    </a:lnTo>
                    <a:lnTo>
                      <a:pt x="955" y="579"/>
                    </a:lnTo>
                    <a:lnTo>
                      <a:pt x="951" y="572"/>
                    </a:lnTo>
                    <a:lnTo>
                      <a:pt x="949" y="562"/>
                    </a:lnTo>
                    <a:lnTo>
                      <a:pt x="947" y="551"/>
                    </a:lnTo>
                    <a:lnTo>
                      <a:pt x="944" y="540"/>
                    </a:lnTo>
                    <a:lnTo>
                      <a:pt x="943" y="528"/>
                    </a:lnTo>
                    <a:lnTo>
                      <a:pt x="939" y="518"/>
                    </a:lnTo>
                    <a:lnTo>
                      <a:pt x="932" y="509"/>
                    </a:lnTo>
                    <a:lnTo>
                      <a:pt x="922" y="504"/>
                    </a:lnTo>
                    <a:lnTo>
                      <a:pt x="912" y="500"/>
                    </a:lnTo>
                    <a:lnTo>
                      <a:pt x="902" y="496"/>
                    </a:lnTo>
                    <a:lnTo>
                      <a:pt x="894" y="495"/>
                    </a:lnTo>
                    <a:lnTo>
                      <a:pt x="888" y="494"/>
                    </a:lnTo>
                    <a:lnTo>
                      <a:pt x="883" y="491"/>
                    </a:lnTo>
                    <a:lnTo>
                      <a:pt x="875" y="487"/>
                    </a:lnTo>
                    <a:lnTo>
                      <a:pt x="864" y="480"/>
                    </a:lnTo>
                    <a:lnTo>
                      <a:pt x="853" y="471"/>
                    </a:lnTo>
                    <a:lnTo>
                      <a:pt x="842" y="463"/>
                    </a:lnTo>
                    <a:lnTo>
                      <a:pt x="835" y="453"/>
                    </a:lnTo>
                    <a:lnTo>
                      <a:pt x="830" y="444"/>
                    </a:lnTo>
                    <a:lnTo>
                      <a:pt x="826" y="435"/>
                    </a:lnTo>
                    <a:lnTo>
                      <a:pt x="818" y="427"/>
                    </a:lnTo>
                    <a:lnTo>
                      <a:pt x="809" y="419"/>
                    </a:lnTo>
                    <a:lnTo>
                      <a:pt x="799" y="412"/>
                    </a:lnTo>
                    <a:lnTo>
                      <a:pt x="789" y="404"/>
                    </a:lnTo>
                    <a:lnTo>
                      <a:pt x="783" y="394"/>
                    </a:lnTo>
                    <a:lnTo>
                      <a:pt x="775" y="387"/>
                    </a:lnTo>
                    <a:lnTo>
                      <a:pt x="764" y="380"/>
                    </a:lnTo>
                    <a:lnTo>
                      <a:pt x="749" y="373"/>
                    </a:lnTo>
                    <a:lnTo>
                      <a:pt x="732" y="367"/>
                    </a:lnTo>
                    <a:lnTo>
                      <a:pt x="716" y="360"/>
                    </a:lnTo>
                    <a:lnTo>
                      <a:pt x="700" y="354"/>
                    </a:lnTo>
                    <a:lnTo>
                      <a:pt x="689" y="348"/>
                    </a:lnTo>
                    <a:lnTo>
                      <a:pt x="680" y="341"/>
                    </a:lnTo>
                    <a:lnTo>
                      <a:pt x="673" y="331"/>
                    </a:lnTo>
                    <a:lnTo>
                      <a:pt x="667" y="322"/>
                    </a:lnTo>
                    <a:lnTo>
                      <a:pt x="662" y="314"/>
                    </a:lnTo>
                    <a:lnTo>
                      <a:pt x="659" y="304"/>
                    </a:lnTo>
                    <a:lnTo>
                      <a:pt x="658" y="291"/>
                    </a:lnTo>
                    <a:lnTo>
                      <a:pt x="659" y="273"/>
                    </a:lnTo>
                    <a:lnTo>
                      <a:pt x="663" y="254"/>
                    </a:lnTo>
                    <a:lnTo>
                      <a:pt x="669" y="238"/>
                    </a:lnTo>
                    <a:lnTo>
                      <a:pt x="674" y="225"/>
                    </a:lnTo>
                    <a:lnTo>
                      <a:pt x="674" y="220"/>
                    </a:lnTo>
                    <a:lnTo>
                      <a:pt x="669" y="213"/>
                    </a:lnTo>
                    <a:lnTo>
                      <a:pt x="660" y="206"/>
                    </a:lnTo>
                    <a:lnTo>
                      <a:pt x="651" y="200"/>
                    </a:lnTo>
                    <a:lnTo>
                      <a:pt x="641" y="194"/>
                    </a:lnTo>
                    <a:lnTo>
                      <a:pt x="634" y="189"/>
                    </a:lnTo>
                    <a:lnTo>
                      <a:pt x="631" y="185"/>
                    </a:lnTo>
                    <a:lnTo>
                      <a:pt x="632" y="180"/>
                    </a:lnTo>
                    <a:lnTo>
                      <a:pt x="637" y="175"/>
                    </a:lnTo>
                    <a:lnTo>
                      <a:pt x="643" y="172"/>
                    </a:lnTo>
                    <a:lnTo>
                      <a:pt x="651" y="167"/>
                    </a:lnTo>
                    <a:lnTo>
                      <a:pt x="656" y="160"/>
                    </a:lnTo>
                    <a:lnTo>
                      <a:pt x="656" y="154"/>
                    </a:lnTo>
                    <a:lnTo>
                      <a:pt x="653" y="148"/>
                    </a:lnTo>
                    <a:lnTo>
                      <a:pt x="648" y="139"/>
                    </a:lnTo>
                    <a:lnTo>
                      <a:pt x="641" y="131"/>
                    </a:lnTo>
                    <a:lnTo>
                      <a:pt x="635" y="123"/>
                    </a:lnTo>
                    <a:lnTo>
                      <a:pt x="629" y="115"/>
                    </a:lnTo>
                    <a:lnTo>
                      <a:pt x="620" y="126"/>
                    </a:lnTo>
                    <a:lnTo>
                      <a:pt x="613" y="136"/>
                    </a:lnTo>
                    <a:lnTo>
                      <a:pt x="605" y="145"/>
                    </a:lnTo>
                    <a:lnTo>
                      <a:pt x="599" y="150"/>
                    </a:lnTo>
                    <a:lnTo>
                      <a:pt x="595" y="152"/>
                    </a:lnTo>
                    <a:lnTo>
                      <a:pt x="589" y="154"/>
                    </a:lnTo>
                    <a:lnTo>
                      <a:pt x="584" y="162"/>
                    </a:lnTo>
                    <a:lnTo>
                      <a:pt x="579" y="172"/>
                    </a:lnTo>
                    <a:lnTo>
                      <a:pt x="575" y="184"/>
                    </a:lnTo>
                    <a:lnTo>
                      <a:pt x="570" y="194"/>
                    </a:lnTo>
                    <a:lnTo>
                      <a:pt x="568" y="204"/>
                    </a:lnTo>
                    <a:lnTo>
                      <a:pt x="570" y="213"/>
                    </a:lnTo>
                    <a:lnTo>
                      <a:pt x="576" y="222"/>
                    </a:lnTo>
                    <a:lnTo>
                      <a:pt x="583" y="231"/>
                    </a:lnTo>
                    <a:lnTo>
                      <a:pt x="592" y="240"/>
                    </a:lnTo>
                    <a:lnTo>
                      <a:pt x="597" y="249"/>
                    </a:lnTo>
                    <a:lnTo>
                      <a:pt x="600" y="259"/>
                    </a:lnTo>
                    <a:lnTo>
                      <a:pt x="598" y="275"/>
                    </a:lnTo>
                    <a:lnTo>
                      <a:pt x="594" y="292"/>
                    </a:lnTo>
                    <a:lnTo>
                      <a:pt x="588" y="310"/>
                    </a:lnTo>
                    <a:lnTo>
                      <a:pt x="583" y="326"/>
                    </a:lnTo>
                    <a:lnTo>
                      <a:pt x="582" y="337"/>
                    </a:lnTo>
                    <a:lnTo>
                      <a:pt x="586" y="350"/>
                    </a:lnTo>
                    <a:lnTo>
                      <a:pt x="595" y="361"/>
                    </a:lnTo>
                    <a:lnTo>
                      <a:pt x="604" y="374"/>
                    </a:lnTo>
                    <a:lnTo>
                      <a:pt x="616" y="387"/>
                    </a:lnTo>
                    <a:lnTo>
                      <a:pt x="626" y="400"/>
                    </a:lnTo>
                    <a:lnTo>
                      <a:pt x="636" y="414"/>
                    </a:lnTo>
                    <a:lnTo>
                      <a:pt x="644" y="428"/>
                    </a:lnTo>
                    <a:lnTo>
                      <a:pt x="654" y="441"/>
                    </a:lnTo>
                    <a:lnTo>
                      <a:pt x="661" y="452"/>
                    </a:lnTo>
                    <a:lnTo>
                      <a:pt x="669" y="461"/>
                    </a:lnTo>
                    <a:lnTo>
                      <a:pt x="674" y="465"/>
                    </a:lnTo>
                    <a:lnTo>
                      <a:pt x="681" y="469"/>
                    </a:lnTo>
                    <a:lnTo>
                      <a:pt x="690" y="475"/>
                    </a:lnTo>
                    <a:lnTo>
                      <a:pt x="699" y="484"/>
                    </a:lnTo>
                    <a:lnTo>
                      <a:pt x="706" y="494"/>
                    </a:lnTo>
                    <a:lnTo>
                      <a:pt x="707" y="505"/>
                    </a:lnTo>
                    <a:lnTo>
                      <a:pt x="708" y="516"/>
                    </a:lnTo>
                    <a:lnTo>
                      <a:pt x="713" y="524"/>
                    </a:lnTo>
                    <a:lnTo>
                      <a:pt x="718" y="532"/>
                    </a:lnTo>
                    <a:lnTo>
                      <a:pt x="724" y="539"/>
                    </a:lnTo>
                    <a:lnTo>
                      <a:pt x="727" y="546"/>
                    </a:lnTo>
                    <a:lnTo>
                      <a:pt x="725" y="554"/>
                    </a:lnTo>
                    <a:lnTo>
                      <a:pt x="723" y="560"/>
                    </a:lnTo>
                    <a:lnTo>
                      <a:pt x="720" y="564"/>
                    </a:lnTo>
                    <a:lnTo>
                      <a:pt x="719" y="565"/>
                    </a:lnTo>
                    <a:lnTo>
                      <a:pt x="720" y="567"/>
                    </a:lnTo>
                    <a:lnTo>
                      <a:pt x="725" y="572"/>
                    </a:lnTo>
                    <a:lnTo>
                      <a:pt x="729" y="578"/>
                    </a:lnTo>
                    <a:lnTo>
                      <a:pt x="733" y="585"/>
                    </a:lnTo>
                    <a:lnTo>
                      <a:pt x="736" y="592"/>
                    </a:lnTo>
                    <a:lnTo>
                      <a:pt x="737" y="600"/>
                    </a:lnTo>
                    <a:lnTo>
                      <a:pt x="736" y="612"/>
                    </a:lnTo>
                    <a:lnTo>
                      <a:pt x="734" y="623"/>
                    </a:lnTo>
                    <a:lnTo>
                      <a:pt x="729" y="632"/>
                    </a:lnTo>
                    <a:lnTo>
                      <a:pt x="726" y="638"/>
                    </a:lnTo>
                    <a:lnTo>
                      <a:pt x="725" y="649"/>
                    </a:lnTo>
                    <a:lnTo>
                      <a:pt x="726" y="661"/>
                    </a:lnTo>
                    <a:lnTo>
                      <a:pt x="727" y="675"/>
                    </a:lnTo>
                    <a:lnTo>
                      <a:pt x="729" y="688"/>
                    </a:lnTo>
                    <a:lnTo>
                      <a:pt x="730" y="698"/>
                    </a:lnTo>
                    <a:lnTo>
                      <a:pt x="731" y="706"/>
                    </a:lnTo>
                    <a:lnTo>
                      <a:pt x="732" y="726"/>
                    </a:lnTo>
                    <a:lnTo>
                      <a:pt x="736" y="749"/>
                    </a:lnTo>
                    <a:lnTo>
                      <a:pt x="738" y="754"/>
                    </a:lnTo>
                    <a:lnTo>
                      <a:pt x="745" y="763"/>
                    </a:lnTo>
                    <a:lnTo>
                      <a:pt x="754" y="772"/>
                    </a:lnTo>
                    <a:lnTo>
                      <a:pt x="765" y="784"/>
                    </a:lnTo>
                    <a:lnTo>
                      <a:pt x="778" y="795"/>
                    </a:lnTo>
                    <a:lnTo>
                      <a:pt x="791" y="807"/>
                    </a:lnTo>
                    <a:lnTo>
                      <a:pt x="804" y="818"/>
                    </a:lnTo>
                    <a:lnTo>
                      <a:pt x="816" y="828"/>
                    </a:lnTo>
                    <a:lnTo>
                      <a:pt x="826" y="837"/>
                    </a:lnTo>
                    <a:lnTo>
                      <a:pt x="833" y="843"/>
                    </a:lnTo>
                    <a:lnTo>
                      <a:pt x="0" y="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D04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3" name="Freeform 12">
                <a:extLst>
                  <a:ext uri="{FF2B5EF4-FFF2-40B4-BE49-F238E27FC236}">
                    <a16:creationId xmlns:a16="http://schemas.microsoft.com/office/drawing/2014/main" id="{9CE84224-2E94-694A-B56D-0D2CBF86DEA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20127" y="3233649"/>
                <a:ext cx="407974" cy="125713"/>
              </a:xfrm>
              <a:custGeom>
                <a:avLst/>
                <a:gdLst>
                  <a:gd name="T0" fmla="*/ 844 w 1204"/>
                  <a:gd name="T1" fmla="*/ 299 h 370"/>
                  <a:gd name="T2" fmla="*/ 863 w 1204"/>
                  <a:gd name="T3" fmla="*/ 318 h 370"/>
                  <a:gd name="T4" fmla="*/ 863 w 1204"/>
                  <a:gd name="T5" fmla="*/ 347 h 370"/>
                  <a:gd name="T6" fmla="*/ 844 w 1204"/>
                  <a:gd name="T7" fmla="*/ 367 h 370"/>
                  <a:gd name="T8" fmla="*/ 816 w 1204"/>
                  <a:gd name="T9" fmla="*/ 367 h 370"/>
                  <a:gd name="T10" fmla="*/ 796 w 1204"/>
                  <a:gd name="T11" fmla="*/ 347 h 370"/>
                  <a:gd name="T12" fmla="*/ 796 w 1204"/>
                  <a:gd name="T13" fmla="*/ 318 h 370"/>
                  <a:gd name="T14" fmla="*/ 816 w 1204"/>
                  <a:gd name="T15" fmla="*/ 299 h 370"/>
                  <a:gd name="T16" fmla="*/ 721 w 1204"/>
                  <a:gd name="T17" fmla="*/ 201 h 370"/>
                  <a:gd name="T18" fmla="*/ 747 w 1204"/>
                  <a:gd name="T19" fmla="*/ 213 h 370"/>
                  <a:gd name="T20" fmla="*/ 758 w 1204"/>
                  <a:gd name="T21" fmla="*/ 238 h 370"/>
                  <a:gd name="T22" fmla="*/ 747 w 1204"/>
                  <a:gd name="T23" fmla="*/ 264 h 370"/>
                  <a:gd name="T24" fmla="*/ 721 w 1204"/>
                  <a:gd name="T25" fmla="*/ 275 h 370"/>
                  <a:gd name="T26" fmla="*/ 695 w 1204"/>
                  <a:gd name="T27" fmla="*/ 264 h 370"/>
                  <a:gd name="T28" fmla="*/ 685 w 1204"/>
                  <a:gd name="T29" fmla="*/ 238 h 370"/>
                  <a:gd name="T30" fmla="*/ 695 w 1204"/>
                  <a:gd name="T31" fmla="*/ 213 h 370"/>
                  <a:gd name="T32" fmla="*/ 721 w 1204"/>
                  <a:gd name="T33" fmla="*/ 201 h 370"/>
                  <a:gd name="T34" fmla="*/ 51 w 1204"/>
                  <a:gd name="T35" fmla="*/ 70 h 370"/>
                  <a:gd name="T36" fmla="*/ 71 w 1204"/>
                  <a:gd name="T37" fmla="*/ 90 h 370"/>
                  <a:gd name="T38" fmla="*/ 71 w 1204"/>
                  <a:gd name="T39" fmla="*/ 119 h 370"/>
                  <a:gd name="T40" fmla="*/ 51 w 1204"/>
                  <a:gd name="T41" fmla="*/ 138 h 370"/>
                  <a:gd name="T42" fmla="*/ 23 w 1204"/>
                  <a:gd name="T43" fmla="*/ 138 h 370"/>
                  <a:gd name="T44" fmla="*/ 4 w 1204"/>
                  <a:gd name="T45" fmla="*/ 119 h 370"/>
                  <a:gd name="T46" fmla="*/ 4 w 1204"/>
                  <a:gd name="T47" fmla="*/ 90 h 370"/>
                  <a:gd name="T48" fmla="*/ 23 w 1204"/>
                  <a:gd name="T49" fmla="*/ 70 h 370"/>
                  <a:gd name="T50" fmla="*/ 1167 w 1204"/>
                  <a:gd name="T51" fmla="*/ 30 h 370"/>
                  <a:gd name="T52" fmla="*/ 1193 w 1204"/>
                  <a:gd name="T53" fmla="*/ 41 h 370"/>
                  <a:gd name="T54" fmla="*/ 1204 w 1204"/>
                  <a:gd name="T55" fmla="*/ 67 h 370"/>
                  <a:gd name="T56" fmla="*/ 1193 w 1204"/>
                  <a:gd name="T57" fmla="*/ 93 h 370"/>
                  <a:gd name="T58" fmla="*/ 1167 w 1204"/>
                  <a:gd name="T59" fmla="*/ 104 h 370"/>
                  <a:gd name="T60" fmla="*/ 1141 w 1204"/>
                  <a:gd name="T61" fmla="*/ 93 h 370"/>
                  <a:gd name="T62" fmla="*/ 1130 w 1204"/>
                  <a:gd name="T63" fmla="*/ 67 h 370"/>
                  <a:gd name="T64" fmla="*/ 1141 w 1204"/>
                  <a:gd name="T65" fmla="*/ 41 h 370"/>
                  <a:gd name="T66" fmla="*/ 1167 w 1204"/>
                  <a:gd name="T67" fmla="*/ 30 h 370"/>
                  <a:gd name="T68" fmla="*/ 402 w 1204"/>
                  <a:gd name="T69" fmla="*/ 4 h 370"/>
                  <a:gd name="T70" fmla="*/ 422 w 1204"/>
                  <a:gd name="T71" fmla="*/ 24 h 370"/>
                  <a:gd name="T72" fmla="*/ 422 w 1204"/>
                  <a:gd name="T73" fmla="*/ 52 h 370"/>
                  <a:gd name="T74" fmla="*/ 402 w 1204"/>
                  <a:gd name="T75" fmla="*/ 71 h 370"/>
                  <a:gd name="T76" fmla="*/ 373 w 1204"/>
                  <a:gd name="T77" fmla="*/ 71 h 370"/>
                  <a:gd name="T78" fmla="*/ 354 w 1204"/>
                  <a:gd name="T79" fmla="*/ 52 h 370"/>
                  <a:gd name="T80" fmla="*/ 354 w 1204"/>
                  <a:gd name="T81" fmla="*/ 24 h 370"/>
                  <a:gd name="T82" fmla="*/ 373 w 1204"/>
                  <a:gd name="T83" fmla="*/ 4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04" h="370">
                    <a:moveTo>
                      <a:pt x="830" y="296"/>
                    </a:moveTo>
                    <a:lnTo>
                      <a:pt x="844" y="299"/>
                    </a:lnTo>
                    <a:lnTo>
                      <a:pt x="856" y="307"/>
                    </a:lnTo>
                    <a:lnTo>
                      <a:pt x="863" y="318"/>
                    </a:lnTo>
                    <a:lnTo>
                      <a:pt x="867" y="333"/>
                    </a:lnTo>
                    <a:lnTo>
                      <a:pt x="863" y="347"/>
                    </a:lnTo>
                    <a:lnTo>
                      <a:pt x="856" y="358"/>
                    </a:lnTo>
                    <a:lnTo>
                      <a:pt x="844" y="367"/>
                    </a:lnTo>
                    <a:lnTo>
                      <a:pt x="830" y="370"/>
                    </a:lnTo>
                    <a:lnTo>
                      <a:pt x="816" y="367"/>
                    </a:lnTo>
                    <a:lnTo>
                      <a:pt x="804" y="358"/>
                    </a:lnTo>
                    <a:lnTo>
                      <a:pt x="796" y="347"/>
                    </a:lnTo>
                    <a:lnTo>
                      <a:pt x="794" y="333"/>
                    </a:lnTo>
                    <a:lnTo>
                      <a:pt x="796" y="318"/>
                    </a:lnTo>
                    <a:lnTo>
                      <a:pt x="804" y="307"/>
                    </a:lnTo>
                    <a:lnTo>
                      <a:pt x="816" y="299"/>
                    </a:lnTo>
                    <a:lnTo>
                      <a:pt x="830" y="296"/>
                    </a:lnTo>
                    <a:close/>
                    <a:moveTo>
                      <a:pt x="721" y="201"/>
                    </a:moveTo>
                    <a:lnTo>
                      <a:pt x="736" y="204"/>
                    </a:lnTo>
                    <a:lnTo>
                      <a:pt x="747" y="213"/>
                    </a:lnTo>
                    <a:lnTo>
                      <a:pt x="755" y="224"/>
                    </a:lnTo>
                    <a:lnTo>
                      <a:pt x="758" y="238"/>
                    </a:lnTo>
                    <a:lnTo>
                      <a:pt x="755" y="253"/>
                    </a:lnTo>
                    <a:lnTo>
                      <a:pt x="747" y="264"/>
                    </a:lnTo>
                    <a:lnTo>
                      <a:pt x="736" y="272"/>
                    </a:lnTo>
                    <a:lnTo>
                      <a:pt x="721" y="275"/>
                    </a:lnTo>
                    <a:lnTo>
                      <a:pt x="707" y="272"/>
                    </a:lnTo>
                    <a:lnTo>
                      <a:pt x="695" y="264"/>
                    </a:lnTo>
                    <a:lnTo>
                      <a:pt x="687" y="253"/>
                    </a:lnTo>
                    <a:lnTo>
                      <a:pt x="685" y="238"/>
                    </a:lnTo>
                    <a:lnTo>
                      <a:pt x="687" y="224"/>
                    </a:lnTo>
                    <a:lnTo>
                      <a:pt x="695" y="213"/>
                    </a:lnTo>
                    <a:lnTo>
                      <a:pt x="707" y="204"/>
                    </a:lnTo>
                    <a:lnTo>
                      <a:pt x="721" y="201"/>
                    </a:lnTo>
                    <a:close/>
                    <a:moveTo>
                      <a:pt x="37" y="67"/>
                    </a:moveTo>
                    <a:lnTo>
                      <a:pt x="51" y="70"/>
                    </a:lnTo>
                    <a:lnTo>
                      <a:pt x="63" y="79"/>
                    </a:lnTo>
                    <a:lnTo>
                      <a:pt x="71" y="90"/>
                    </a:lnTo>
                    <a:lnTo>
                      <a:pt x="74" y="104"/>
                    </a:lnTo>
                    <a:lnTo>
                      <a:pt x="71" y="119"/>
                    </a:lnTo>
                    <a:lnTo>
                      <a:pt x="63" y="130"/>
                    </a:lnTo>
                    <a:lnTo>
                      <a:pt x="51" y="138"/>
                    </a:lnTo>
                    <a:lnTo>
                      <a:pt x="37" y="141"/>
                    </a:lnTo>
                    <a:lnTo>
                      <a:pt x="23" y="138"/>
                    </a:lnTo>
                    <a:lnTo>
                      <a:pt x="11" y="130"/>
                    </a:lnTo>
                    <a:lnTo>
                      <a:pt x="4" y="119"/>
                    </a:lnTo>
                    <a:lnTo>
                      <a:pt x="0" y="104"/>
                    </a:lnTo>
                    <a:lnTo>
                      <a:pt x="4" y="90"/>
                    </a:lnTo>
                    <a:lnTo>
                      <a:pt x="11" y="79"/>
                    </a:lnTo>
                    <a:lnTo>
                      <a:pt x="23" y="70"/>
                    </a:lnTo>
                    <a:lnTo>
                      <a:pt x="37" y="67"/>
                    </a:lnTo>
                    <a:close/>
                    <a:moveTo>
                      <a:pt x="1167" y="30"/>
                    </a:moveTo>
                    <a:lnTo>
                      <a:pt x="1181" y="33"/>
                    </a:lnTo>
                    <a:lnTo>
                      <a:pt x="1193" y="41"/>
                    </a:lnTo>
                    <a:lnTo>
                      <a:pt x="1200" y="52"/>
                    </a:lnTo>
                    <a:lnTo>
                      <a:pt x="1204" y="67"/>
                    </a:lnTo>
                    <a:lnTo>
                      <a:pt x="1200" y="82"/>
                    </a:lnTo>
                    <a:lnTo>
                      <a:pt x="1193" y="93"/>
                    </a:lnTo>
                    <a:lnTo>
                      <a:pt x="1181" y="101"/>
                    </a:lnTo>
                    <a:lnTo>
                      <a:pt x="1167" y="104"/>
                    </a:lnTo>
                    <a:lnTo>
                      <a:pt x="1153" y="101"/>
                    </a:lnTo>
                    <a:lnTo>
                      <a:pt x="1141" y="93"/>
                    </a:lnTo>
                    <a:lnTo>
                      <a:pt x="1133" y="82"/>
                    </a:lnTo>
                    <a:lnTo>
                      <a:pt x="1130" y="67"/>
                    </a:lnTo>
                    <a:lnTo>
                      <a:pt x="1133" y="52"/>
                    </a:lnTo>
                    <a:lnTo>
                      <a:pt x="1141" y="41"/>
                    </a:lnTo>
                    <a:lnTo>
                      <a:pt x="1153" y="33"/>
                    </a:lnTo>
                    <a:lnTo>
                      <a:pt x="1167" y="30"/>
                    </a:lnTo>
                    <a:close/>
                    <a:moveTo>
                      <a:pt x="388" y="0"/>
                    </a:moveTo>
                    <a:lnTo>
                      <a:pt x="402" y="4"/>
                    </a:lnTo>
                    <a:lnTo>
                      <a:pt x="413" y="11"/>
                    </a:lnTo>
                    <a:lnTo>
                      <a:pt x="422" y="24"/>
                    </a:lnTo>
                    <a:lnTo>
                      <a:pt x="424" y="37"/>
                    </a:lnTo>
                    <a:lnTo>
                      <a:pt x="422" y="52"/>
                    </a:lnTo>
                    <a:lnTo>
                      <a:pt x="413" y="64"/>
                    </a:lnTo>
                    <a:lnTo>
                      <a:pt x="402" y="71"/>
                    </a:lnTo>
                    <a:lnTo>
                      <a:pt x="388" y="74"/>
                    </a:lnTo>
                    <a:lnTo>
                      <a:pt x="373" y="71"/>
                    </a:lnTo>
                    <a:lnTo>
                      <a:pt x="362" y="64"/>
                    </a:lnTo>
                    <a:lnTo>
                      <a:pt x="354" y="52"/>
                    </a:lnTo>
                    <a:lnTo>
                      <a:pt x="351" y="37"/>
                    </a:lnTo>
                    <a:lnTo>
                      <a:pt x="354" y="24"/>
                    </a:lnTo>
                    <a:lnTo>
                      <a:pt x="362" y="11"/>
                    </a:lnTo>
                    <a:lnTo>
                      <a:pt x="373" y="4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007AC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4" name="Freeform 13">
                <a:extLst>
                  <a:ext uri="{FF2B5EF4-FFF2-40B4-BE49-F238E27FC236}">
                    <a16:creationId xmlns:a16="http://schemas.microsoft.com/office/drawing/2014/main" id="{691B7181-F578-BC42-A553-7AC7D0B73E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8479" y="3283459"/>
                <a:ext cx="64042" cy="66414"/>
              </a:xfrm>
              <a:custGeom>
                <a:avLst/>
                <a:gdLst>
                  <a:gd name="T0" fmla="*/ 95 w 190"/>
                  <a:gd name="T1" fmla="*/ 0 h 191"/>
                  <a:gd name="T2" fmla="*/ 116 w 190"/>
                  <a:gd name="T3" fmla="*/ 3 h 191"/>
                  <a:gd name="T4" fmla="*/ 136 w 190"/>
                  <a:gd name="T5" fmla="*/ 10 h 191"/>
                  <a:gd name="T6" fmla="*/ 154 w 190"/>
                  <a:gd name="T7" fmla="*/ 21 h 191"/>
                  <a:gd name="T8" fmla="*/ 169 w 190"/>
                  <a:gd name="T9" fmla="*/ 35 h 191"/>
                  <a:gd name="T10" fmla="*/ 180 w 190"/>
                  <a:gd name="T11" fmla="*/ 53 h 191"/>
                  <a:gd name="T12" fmla="*/ 187 w 190"/>
                  <a:gd name="T13" fmla="*/ 73 h 191"/>
                  <a:gd name="T14" fmla="*/ 190 w 190"/>
                  <a:gd name="T15" fmla="*/ 96 h 191"/>
                  <a:gd name="T16" fmla="*/ 187 w 190"/>
                  <a:gd name="T17" fmla="*/ 117 h 191"/>
                  <a:gd name="T18" fmla="*/ 180 w 190"/>
                  <a:gd name="T19" fmla="*/ 137 h 191"/>
                  <a:gd name="T20" fmla="*/ 169 w 190"/>
                  <a:gd name="T21" fmla="*/ 155 h 191"/>
                  <a:gd name="T22" fmla="*/ 154 w 190"/>
                  <a:gd name="T23" fmla="*/ 169 h 191"/>
                  <a:gd name="T24" fmla="*/ 136 w 190"/>
                  <a:gd name="T25" fmla="*/ 181 h 191"/>
                  <a:gd name="T26" fmla="*/ 116 w 190"/>
                  <a:gd name="T27" fmla="*/ 187 h 191"/>
                  <a:gd name="T28" fmla="*/ 95 w 190"/>
                  <a:gd name="T29" fmla="*/ 191 h 191"/>
                  <a:gd name="T30" fmla="*/ 73 w 190"/>
                  <a:gd name="T31" fmla="*/ 187 h 191"/>
                  <a:gd name="T32" fmla="*/ 52 w 190"/>
                  <a:gd name="T33" fmla="*/ 181 h 191"/>
                  <a:gd name="T34" fmla="*/ 34 w 190"/>
                  <a:gd name="T35" fmla="*/ 169 h 191"/>
                  <a:gd name="T36" fmla="*/ 20 w 190"/>
                  <a:gd name="T37" fmla="*/ 155 h 191"/>
                  <a:gd name="T38" fmla="*/ 9 w 190"/>
                  <a:gd name="T39" fmla="*/ 137 h 191"/>
                  <a:gd name="T40" fmla="*/ 2 w 190"/>
                  <a:gd name="T41" fmla="*/ 117 h 191"/>
                  <a:gd name="T42" fmla="*/ 0 w 190"/>
                  <a:gd name="T43" fmla="*/ 96 h 191"/>
                  <a:gd name="T44" fmla="*/ 2 w 190"/>
                  <a:gd name="T45" fmla="*/ 73 h 191"/>
                  <a:gd name="T46" fmla="*/ 9 w 190"/>
                  <a:gd name="T47" fmla="*/ 53 h 191"/>
                  <a:gd name="T48" fmla="*/ 20 w 190"/>
                  <a:gd name="T49" fmla="*/ 35 h 191"/>
                  <a:gd name="T50" fmla="*/ 34 w 190"/>
                  <a:gd name="T51" fmla="*/ 21 h 191"/>
                  <a:gd name="T52" fmla="*/ 52 w 190"/>
                  <a:gd name="T53" fmla="*/ 10 h 191"/>
                  <a:gd name="T54" fmla="*/ 73 w 190"/>
                  <a:gd name="T55" fmla="*/ 3 h 191"/>
                  <a:gd name="T56" fmla="*/ 95 w 190"/>
                  <a:gd name="T57" fmla="*/ 0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0" h="191">
                    <a:moveTo>
                      <a:pt x="95" y="0"/>
                    </a:moveTo>
                    <a:lnTo>
                      <a:pt x="116" y="3"/>
                    </a:lnTo>
                    <a:lnTo>
                      <a:pt x="136" y="10"/>
                    </a:lnTo>
                    <a:lnTo>
                      <a:pt x="154" y="21"/>
                    </a:lnTo>
                    <a:lnTo>
                      <a:pt x="169" y="35"/>
                    </a:lnTo>
                    <a:lnTo>
                      <a:pt x="180" y="53"/>
                    </a:lnTo>
                    <a:lnTo>
                      <a:pt x="187" y="73"/>
                    </a:lnTo>
                    <a:lnTo>
                      <a:pt x="190" y="96"/>
                    </a:lnTo>
                    <a:lnTo>
                      <a:pt x="187" y="117"/>
                    </a:lnTo>
                    <a:lnTo>
                      <a:pt x="180" y="137"/>
                    </a:lnTo>
                    <a:lnTo>
                      <a:pt x="169" y="155"/>
                    </a:lnTo>
                    <a:lnTo>
                      <a:pt x="154" y="169"/>
                    </a:lnTo>
                    <a:lnTo>
                      <a:pt x="136" y="181"/>
                    </a:lnTo>
                    <a:lnTo>
                      <a:pt x="116" y="187"/>
                    </a:lnTo>
                    <a:lnTo>
                      <a:pt x="95" y="191"/>
                    </a:lnTo>
                    <a:lnTo>
                      <a:pt x="73" y="187"/>
                    </a:lnTo>
                    <a:lnTo>
                      <a:pt x="52" y="181"/>
                    </a:lnTo>
                    <a:lnTo>
                      <a:pt x="34" y="169"/>
                    </a:lnTo>
                    <a:lnTo>
                      <a:pt x="20" y="155"/>
                    </a:lnTo>
                    <a:lnTo>
                      <a:pt x="9" y="137"/>
                    </a:lnTo>
                    <a:lnTo>
                      <a:pt x="2" y="117"/>
                    </a:lnTo>
                    <a:lnTo>
                      <a:pt x="0" y="96"/>
                    </a:lnTo>
                    <a:lnTo>
                      <a:pt x="2" y="73"/>
                    </a:lnTo>
                    <a:lnTo>
                      <a:pt x="9" y="53"/>
                    </a:lnTo>
                    <a:lnTo>
                      <a:pt x="20" y="35"/>
                    </a:lnTo>
                    <a:lnTo>
                      <a:pt x="34" y="21"/>
                    </a:lnTo>
                    <a:lnTo>
                      <a:pt x="52" y="10"/>
                    </a:lnTo>
                    <a:lnTo>
                      <a:pt x="73" y="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5" name="Freeform 14">
                <a:extLst>
                  <a:ext uri="{FF2B5EF4-FFF2-40B4-BE49-F238E27FC236}">
                    <a16:creationId xmlns:a16="http://schemas.microsoft.com/office/drawing/2014/main" id="{0B2ABAF9-2475-7649-9F24-FDF116B4E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41310" y="3219418"/>
                <a:ext cx="65228" cy="64042"/>
              </a:xfrm>
              <a:custGeom>
                <a:avLst/>
                <a:gdLst>
                  <a:gd name="T0" fmla="*/ 95 w 190"/>
                  <a:gd name="T1" fmla="*/ 0 h 191"/>
                  <a:gd name="T2" fmla="*/ 117 w 190"/>
                  <a:gd name="T3" fmla="*/ 3 h 191"/>
                  <a:gd name="T4" fmla="*/ 136 w 190"/>
                  <a:gd name="T5" fmla="*/ 10 h 191"/>
                  <a:gd name="T6" fmla="*/ 154 w 190"/>
                  <a:gd name="T7" fmla="*/ 21 h 191"/>
                  <a:gd name="T8" fmla="*/ 169 w 190"/>
                  <a:gd name="T9" fmla="*/ 36 h 191"/>
                  <a:gd name="T10" fmla="*/ 181 w 190"/>
                  <a:gd name="T11" fmla="*/ 54 h 191"/>
                  <a:gd name="T12" fmla="*/ 188 w 190"/>
                  <a:gd name="T13" fmla="*/ 74 h 191"/>
                  <a:gd name="T14" fmla="*/ 190 w 190"/>
                  <a:gd name="T15" fmla="*/ 95 h 191"/>
                  <a:gd name="T16" fmla="*/ 188 w 190"/>
                  <a:gd name="T17" fmla="*/ 118 h 191"/>
                  <a:gd name="T18" fmla="*/ 181 w 190"/>
                  <a:gd name="T19" fmla="*/ 138 h 191"/>
                  <a:gd name="T20" fmla="*/ 169 w 190"/>
                  <a:gd name="T21" fmla="*/ 156 h 191"/>
                  <a:gd name="T22" fmla="*/ 154 w 190"/>
                  <a:gd name="T23" fmla="*/ 170 h 191"/>
                  <a:gd name="T24" fmla="*/ 136 w 190"/>
                  <a:gd name="T25" fmla="*/ 181 h 191"/>
                  <a:gd name="T26" fmla="*/ 117 w 190"/>
                  <a:gd name="T27" fmla="*/ 188 h 191"/>
                  <a:gd name="T28" fmla="*/ 95 w 190"/>
                  <a:gd name="T29" fmla="*/ 191 h 191"/>
                  <a:gd name="T30" fmla="*/ 73 w 190"/>
                  <a:gd name="T31" fmla="*/ 188 h 191"/>
                  <a:gd name="T32" fmla="*/ 53 w 190"/>
                  <a:gd name="T33" fmla="*/ 181 h 191"/>
                  <a:gd name="T34" fmla="*/ 36 w 190"/>
                  <a:gd name="T35" fmla="*/ 170 h 191"/>
                  <a:gd name="T36" fmla="*/ 21 w 190"/>
                  <a:gd name="T37" fmla="*/ 156 h 191"/>
                  <a:gd name="T38" fmla="*/ 10 w 190"/>
                  <a:gd name="T39" fmla="*/ 138 h 191"/>
                  <a:gd name="T40" fmla="*/ 2 w 190"/>
                  <a:gd name="T41" fmla="*/ 118 h 191"/>
                  <a:gd name="T42" fmla="*/ 0 w 190"/>
                  <a:gd name="T43" fmla="*/ 95 h 191"/>
                  <a:gd name="T44" fmla="*/ 2 w 190"/>
                  <a:gd name="T45" fmla="*/ 74 h 191"/>
                  <a:gd name="T46" fmla="*/ 10 w 190"/>
                  <a:gd name="T47" fmla="*/ 54 h 191"/>
                  <a:gd name="T48" fmla="*/ 21 w 190"/>
                  <a:gd name="T49" fmla="*/ 36 h 191"/>
                  <a:gd name="T50" fmla="*/ 36 w 190"/>
                  <a:gd name="T51" fmla="*/ 21 h 191"/>
                  <a:gd name="T52" fmla="*/ 53 w 190"/>
                  <a:gd name="T53" fmla="*/ 10 h 191"/>
                  <a:gd name="T54" fmla="*/ 73 w 190"/>
                  <a:gd name="T55" fmla="*/ 3 h 191"/>
                  <a:gd name="T56" fmla="*/ 95 w 190"/>
                  <a:gd name="T57" fmla="*/ 0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0" h="191">
                    <a:moveTo>
                      <a:pt x="95" y="0"/>
                    </a:moveTo>
                    <a:lnTo>
                      <a:pt x="117" y="3"/>
                    </a:lnTo>
                    <a:lnTo>
                      <a:pt x="136" y="10"/>
                    </a:lnTo>
                    <a:lnTo>
                      <a:pt x="154" y="21"/>
                    </a:lnTo>
                    <a:lnTo>
                      <a:pt x="169" y="36"/>
                    </a:lnTo>
                    <a:lnTo>
                      <a:pt x="181" y="54"/>
                    </a:lnTo>
                    <a:lnTo>
                      <a:pt x="188" y="74"/>
                    </a:lnTo>
                    <a:lnTo>
                      <a:pt x="190" y="95"/>
                    </a:lnTo>
                    <a:lnTo>
                      <a:pt x="188" y="118"/>
                    </a:lnTo>
                    <a:lnTo>
                      <a:pt x="181" y="138"/>
                    </a:lnTo>
                    <a:lnTo>
                      <a:pt x="169" y="156"/>
                    </a:lnTo>
                    <a:lnTo>
                      <a:pt x="154" y="170"/>
                    </a:lnTo>
                    <a:lnTo>
                      <a:pt x="136" y="181"/>
                    </a:lnTo>
                    <a:lnTo>
                      <a:pt x="117" y="188"/>
                    </a:lnTo>
                    <a:lnTo>
                      <a:pt x="95" y="191"/>
                    </a:lnTo>
                    <a:lnTo>
                      <a:pt x="73" y="188"/>
                    </a:lnTo>
                    <a:lnTo>
                      <a:pt x="53" y="181"/>
                    </a:lnTo>
                    <a:lnTo>
                      <a:pt x="36" y="170"/>
                    </a:lnTo>
                    <a:lnTo>
                      <a:pt x="21" y="156"/>
                    </a:lnTo>
                    <a:lnTo>
                      <a:pt x="10" y="138"/>
                    </a:lnTo>
                    <a:lnTo>
                      <a:pt x="2" y="118"/>
                    </a:lnTo>
                    <a:lnTo>
                      <a:pt x="0" y="95"/>
                    </a:lnTo>
                    <a:lnTo>
                      <a:pt x="2" y="74"/>
                    </a:lnTo>
                    <a:lnTo>
                      <a:pt x="10" y="54"/>
                    </a:lnTo>
                    <a:lnTo>
                      <a:pt x="21" y="36"/>
                    </a:lnTo>
                    <a:lnTo>
                      <a:pt x="36" y="21"/>
                    </a:lnTo>
                    <a:lnTo>
                      <a:pt x="53" y="10"/>
                    </a:lnTo>
                    <a:lnTo>
                      <a:pt x="73" y="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6" name="Freeform 15">
                <a:extLst>
                  <a:ext uri="{FF2B5EF4-FFF2-40B4-BE49-F238E27FC236}">
                    <a16:creationId xmlns:a16="http://schemas.microsoft.com/office/drawing/2014/main" id="{1CD9D4F2-8AD2-B747-8AF9-B9B862193F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5706" y="3272876"/>
                <a:ext cx="64042" cy="64042"/>
              </a:xfrm>
              <a:custGeom>
                <a:avLst/>
                <a:gdLst>
                  <a:gd name="T0" fmla="*/ 95 w 190"/>
                  <a:gd name="T1" fmla="*/ 0 h 190"/>
                  <a:gd name="T2" fmla="*/ 117 w 190"/>
                  <a:gd name="T3" fmla="*/ 2 h 190"/>
                  <a:gd name="T4" fmla="*/ 137 w 190"/>
                  <a:gd name="T5" fmla="*/ 9 h 190"/>
                  <a:gd name="T6" fmla="*/ 154 w 190"/>
                  <a:gd name="T7" fmla="*/ 21 h 190"/>
                  <a:gd name="T8" fmla="*/ 169 w 190"/>
                  <a:gd name="T9" fmla="*/ 36 h 190"/>
                  <a:gd name="T10" fmla="*/ 180 w 190"/>
                  <a:gd name="T11" fmla="*/ 52 h 190"/>
                  <a:gd name="T12" fmla="*/ 188 w 190"/>
                  <a:gd name="T13" fmla="*/ 73 h 190"/>
                  <a:gd name="T14" fmla="*/ 190 w 190"/>
                  <a:gd name="T15" fmla="*/ 95 h 190"/>
                  <a:gd name="T16" fmla="*/ 188 w 190"/>
                  <a:gd name="T17" fmla="*/ 116 h 190"/>
                  <a:gd name="T18" fmla="*/ 180 w 190"/>
                  <a:gd name="T19" fmla="*/ 136 h 190"/>
                  <a:gd name="T20" fmla="*/ 169 w 190"/>
                  <a:gd name="T21" fmla="*/ 154 h 190"/>
                  <a:gd name="T22" fmla="*/ 154 w 190"/>
                  <a:gd name="T23" fmla="*/ 169 h 190"/>
                  <a:gd name="T24" fmla="*/ 137 w 190"/>
                  <a:gd name="T25" fmla="*/ 180 h 190"/>
                  <a:gd name="T26" fmla="*/ 117 w 190"/>
                  <a:gd name="T27" fmla="*/ 188 h 190"/>
                  <a:gd name="T28" fmla="*/ 95 w 190"/>
                  <a:gd name="T29" fmla="*/ 190 h 190"/>
                  <a:gd name="T30" fmla="*/ 73 w 190"/>
                  <a:gd name="T31" fmla="*/ 188 h 190"/>
                  <a:gd name="T32" fmla="*/ 54 w 190"/>
                  <a:gd name="T33" fmla="*/ 180 h 190"/>
                  <a:gd name="T34" fmla="*/ 36 w 190"/>
                  <a:gd name="T35" fmla="*/ 169 h 190"/>
                  <a:gd name="T36" fmla="*/ 21 w 190"/>
                  <a:gd name="T37" fmla="*/ 154 h 190"/>
                  <a:gd name="T38" fmla="*/ 9 w 190"/>
                  <a:gd name="T39" fmla="*/ 136 h 190"/>
                  <a:gd name="T40" fmla="*/ 2 w 190"/>
                  <a:gd name="T41" fmla="*/ 116 h 190"/>
                  <a:gd name="T42" fmla="*/ 0 w 190"/>
                  <a:gd name="T43" fmla="*/ 95 h 190"/>
                  <a:gd name="T44" fmla="*/ 2 w 190"/>
                  <a:gd name="T45" fmla="*/ 73 h 190"/>
                  <a:gd name="T46" fmla="*/ 9 w 190"/>
                  <a:gd name="T47" fmla="*/ 52 h 190"/>
                  <a:gd name="T48" fmla="*/ 21 w 190"/>
                  <a:gd name="T49" fmla="*/ 36 h 190"/>
                  <a:gd name="T50" fmla="*/ 36 w 190"/>
                  <a:gd name="T51" fmla="*/ 21 h 190"/>
                  <a:gd name="T52" fmla="*/ 54 w 190"/>
                  <a:gd name="T53" fmla="*/ 9 h 190"/>
                  <a:gd name="T54" fmla="*/ 73 w 190"/>
                  <a:gd name="T55" fmla="*/ 2 h 190"/>
                  <a:gd name="T56" fmla="*/ 95 w 190"/>
                  <a:gd name="T57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0" h="190">
                    <a:moveTo>
                      <a:pt x="95" y="0"/>
                    </a:moveTo>
                    <a:lnTo>
                      <a:pt x="117" y="2"/>
                    </a:lnTo>
                    <a:lnTo>
                      <a:pt x="137" y="9"/>
                    </a:lnTo>
                    <a:lnTo>
                      <a:pt x="154" y="21"/>
                    </a:lnTo>
                    <a:lnTo>
                      <a:pt x="169" y="36"/>
                    </a:lnTo>
                    <a:lnTo>
                      <a:pt x="180" y="52"/>
                    </a:lnTo>
                    <a:lnTo>
                      <a:pt x="188" y="73"/>
                    </a:lnTo>
                    <a:lnTo>
                      <a:pt x="190" y="95"/>
                    </a:lnTo>
                    <a:lnTo>
                      <a:pt x="188" y="116"/>
                    </a:lnTo>
                    <a:lnTo>
                      <a:pt x="180" y="136"/>
                    </a:lnTo>
                    <a:lnTo>
                      <a:pt x="169" y="154"/>
                    </a:lnTo>
                    <a:lnTo>
                      <a:pt x="154" y="169"/>
                    </a:lnTo>
                    <a:lnTo>
                      <a:pt x="137" y="180"/>
                    </a:lnTo>
                    <a:lnTo>
                      <a:pt x="117" y="188"/>
                    </a:lnTo>
                    <a:lnTo>
                      <a:pt x="95" y="190"/>
                    </a:lnTo>
                    <a:lnTo>
                      <a:pt x="73" y="188"/>
                    </a:lnTo>
                    <a:lnTo>
                      <a:pt x="54" y="180"/>
                    </a:lnTo>
                    <a:lnTo>
                      <a:pt x="36" y="169"/>
                    </a:lnTo>
                    <a:lnTo>
                      <a:pt x="21" y="154"/>
                    </a:lnTo>
                    <a:lnTo>
                      <a:pt x="9" y="136"/>
                    </a:lnTo>
                    <a:lnTo>
                      <a:pt x="2" y="116"/>
                    </a:lnTo>
                    <a:lnTo>
                      <a:pt x="0" y="95"/>
                    </a:lnTo>
                    <a:lnTo>
                      <a:pt x="2" y="73"/>
                    </a:lnTo>
                    <a:lnTo>
                      <a:pt x="9" y="52"/>
                    </a:lnTo>
                    <a:lnTo>
                      <a:pt x="21" y="36"/>
                    </a:lnTo>
                    <a:lnTo>
                      <a:pt x="36" y="21"/>
                    </a:lnTo>
                    <a:lnTo>
                      <a:pt x="54" y="9"/>
                    </a:lnTo>
                    <a:lnTo>
                      <a:pt x="73" y="2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7" name="Freeform 16">
                <a:extLst>
                  <a:ext uri="{FF2B5EF4-FFF2-40B4-BE49-F238E27FC236}">
                    <a16:creationId xmlns:a16="http://schemas.microsoft.com/office/drawing/2014/main" id="{60BFC76E-35E3-B342-94B8-4F272FAA9F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9063" y="3294771"/>
                <a:ext cx="42695" cy="42695"/>
              </a:xfrm>
              <a:custGeom>
                <a:avLst/>
                <a:gdLst>
                  <a:gd name="T0" fmla="*/ 63 w 124"/>
                  <a:gd name="T1" fmla="*/ 0 h 124"/>
                  <a:gd name="T2" fmla="*/ 82 w 124"/>
                  <a:gd name="T3" fmla="*/ 3 h 124"/>
                  <a:gd name="T4" fmla="*/ 99 w 124"/>
                  <a:gd name="T5" fmla="*/ 13 h 124"/>
                  <a:gd name="T6" fmla="*/ 112 w 124"/>
                  <a:gd name="T7" fmla="*/ 26 h 124"/>
                  <a:gd name="T8" fmla="*/ 121 w 124"/>
                  <a:gd name="T9" fmla="*/ 42 h 124"/>
                  <a:gd name="T10" fmla="*/ 124 w 124"/>
                  <a:gd name="T11" fmla="*/ 63 h 124"/>
                  <a:gd name="T12" fmla="*/ 121 w 124"/>
                  <a:gd name="T13" fmla="*/ 82 h 124"/>
                  <a:gd name="T14" fmla="*/ 112 w 124"/>
                  <a:gd name="T15" fmla="*/ 98 h 124"/>
                  <a:gd name="T16" fmla="*/ 99 w 124"/>
                  <a:gd name="T17" fmla="*/ 112 h 124"/>
                  <a:gd name="T18" fmla="*/ 82 w 124"/>
                  <a:gd name="T19" fmla="*/ 121 h 124"/>
                  <a:gd name="T20" fmla="*/ 63 w 124"/>
                  <a:gd name="T21" fmla="*/ 124 h 124"/>
                  <a:gd name="T22" fmla="*/ 43 w 124"/>
                  <a:gd name="T23" fmla="*/ 121 h 124"/>
                  <a:gd name="T24" fmla="*/ 26 w 124"/>
                  <a:gd name="T25" fmla="*/ 112 h 124"/>
                  <a:gd name="T26" fmla="*/ 13 w 124"/>
                  <a:gd name="T27" fmla="*/ 98 h 124"/>
                  <a:gd name="T28" fmla="*/ 4 w 124"/>
                  <a:gd name="T29" fmla="*/ 82 h 124"/>
                  <a:gd name="T30" fmla="*/ 0 w 124"/>
                  <a:gd name="T31" fmla="*/ 63 h 124"/>
                  <a:gd name="T32" fmla="*/ 4 w 124"/>
                  <a:gd name="T33" fmla="*/ 42 h 124"/>
                  <a:gd name="T34" fmla="*/ 13 w 124"/>
                  <a:gd name="T35" fmla="*/ 26 h 124"/>
                  <a:gd name="T36" fmla="*/ 26 w 124"/>
                  <a:gd name="T37" fmla="*/ 13 h 124"/>
                  <a:gd name="T38" fmla="*/ 43 w 124"/>
                  <a:gd name="T39" fmla="*/ 3 h 124"/>
                  <a:gd name="T40" fmla="*/ 63 w 124"/>
                  <a:gd name="T4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4" h="124">
                    <a:moveTo>
                      <a:pt x="63" y="0"/>
                    </a:moveTo>
                    <a:lnTo>
                      <a:pt x="82" y="3"/>
                    </a:lnTo>
                    <a:lnTo>
                      <a:pt x="99" y="13"/>
                    </a:lnTo>
                    <a:lnTo>
                      <a:pt x="112" y="26"/>
                    </a:lnTo>
                    <a:lnTo>
                      <a:pt x="121" y="42"/>
                    </a:lnTo>
                    <a:lnTo>
                      <a:pt x="124" y="63"/>
                    </a:lnTo>
                    <a:lnTo>
                      <a:pt x="121" y="82"/>
                    </a:lnTo>
                    <a:lnTo>
                      <a:pt x="112" y="98"/>
                    </a:lnTo>
                    <a:lnTo>
                      <a:pt x="99" y="112"/>
                    </a:lnTo>
                    <a:lnTo>
                      <a:pt x="82" y="121"/>
                    </a:lnTo>
                    <a:lnTo>
                      <a:pt x="63" y="124"/>
                    </a:lnTo>
                    <a:lnTo>
                      <a:pt x="43" y="121"/>
                    </a:lnTo>
                    <a:lnTo>
                      <a:pt x="26" y="112"/>
                    </a:lnTo>
                    <a:lnTo>
                      <a:pt x="13" y="98"/>
                    </a:lnTo>
                    <a:lnTo>
                      <a:pt x="4" y="82"/>
                    </a:lnTo>
                    <a:lnTo>
                      <a:pt x="0" y="63"/>
                    </a:lnTo>
                    <a:lnTo>
                      <a:pt x="4" y="42"/>
                    </a:lnTo>
                    <a:lnTo>
                      <a:pt x="13" y="26"/>
                    </a:lnTo>
                    <a:lnTo>
                      <a:pt x="26" y="13"/>
                    </a:lnTo>
                    <a:lnTo>
                      <a:pt x="43" y="3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8CF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8" name="Freeform 17">
                <a:extLst>
                  <a:ext uri="{FF2B5EF4-FFF2-40B4-BE49-F238E27FC236}">
                    <a16:creationId xmlns:a16="http://schemas.microsoft.com/office/drawing/2014/main" id="{B6D63106-FDBF-1B43-9113-F547AF5B4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029" y="3229633"/>
                <a:ext cx="42695" cy="42695"/>
              </a:xfrm>
              <a:custGeom>
                <a:avLst/>
                <a:gdLst>
                  <a:gd name="T0" fmla="*/ 61 w 122"/>
                  <a:gd name="T1" fmla="*/ 0 h 124"/>
                  <a:gd name="T2" fmla="*/ 80 w 122"/>
                  <a:gd name="T3" fmla="*/ 3 h 124"/>
                  <a:gd name="T4" fmla="*/ 97 w 122"/>
                  <a:gd name="T5" fmla="*/ 12 h 124"/>
                  <a:gd name="T6" fmla="*/ 111 w 122"/>
                  <a:gd name="T7" fmla="*/ 25 h 124"/>
                  <a:gd name="T8" fmla="*/ 119 w 122"/>
                  <a:gd name="T9" fmla="*/ 42 h 124"/>
                  <a:gd name="T10" fmla="*/ 122 w 122"/>
                  <a:gd name="T11" fmla="*/ 61 h 124"/>
                  <a:gd name="T12" fmla="*/ 119 w 122"/>
                  <a:gd name="T13" fmla="*/ 81 h 124"/>
                  <a:gd name="T14" fmla="*/ 111 w 122"/>
                  <a:gd name="T15" fmla="*/ 98 h 124"/>
                  <a:gd name="T16" fmla="*/ 97 w 122"/>
                  <a:gd name="T17" fmla="*/ 112 h 124"/>
                  <a:gd name="T18" fmla="*/ 80 w 122"/>
                  <a:gd name="T19" fmla="*/ 120 h 124"/>
                  <a:gd name="T20" fmla="*/ 61 w 122"/>
                  <a:gd name="T21" fmla="*/ 124 h 124"/>
                  <a:gd name="T22" fmla="*/ 41 w 122"/>
                  <a:gd name="T23" fmla="*/ 120 h 124"/>
                  <a:gd name="T24" fmla="*/ 24 w 122"/>
                  <a:gd name="T25" fmla="*/ 112 h 124"/>
                  <a:gd name="T26" fmla="*/ 11 w 122"/>
                  <a:gd name="T27" fmla="*/ 98 h 124"/>
                  <a:gd name="T28" fmla="*/ 3 w 122"/>
                  <a:gd name="T29" fmla="*/ 81 h 124"/>
                  <a:gd name="T30" fmla="*/ 0 w 122"/>
                  <a:gd name="T31" fmla="*/ 61 h 124"/>
                  <a:gd name="T32" fmla="*/ 3 w 122"/>
                  <a:gd name="T33" fmla="*/ 42 h 124"/>
                  <a:gd name="T34" fmla="*/ 11 w 122"/>
                  <a:gd name="T35" fmla="*/ 25 h 124"/>
                  <a:gd name="T36" fmla="*/ 24 w 122"/>
                  <a:gd name="T37" fmla="*/ 12 h 124"/>
                  <a:gd name="T38" fmla="*/ 41 w 122"/>
                  <a:gd name="T39" fmla="*/ 3 h 124"/>
                  <a:gd name="T40" fmla="*/ 61 w 122"/>
                  <a:gd name="T4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2" h="124">
                    <a:moveTo>
                      <a:pt x="61" y="0"/>
                    </a:moveTo>
                    <a:lnTo>
                      <a:pt x="80" y="3"/>
                    </a:lnTo>
                    <a:lnTo>
                      <a:pt x="97" y="12"/>
                    </a:lnTo>
                    <a:lnTo>
                      <a:pt x="111" y="25"/>
                    </a:lnTo>
                    <a:lnTo>
                      <a:pt x="119" y="42"/>
                    </a:lnTo>
                    <a:lnTo>
                      <a:pt x="122" y="61"/>
                    </a:lnTo>
                    <a:lnTo>
                      <a:pt x="119" y="81"/>
                    </a:lnTo>
                    <a:lnTo>
                      <a:pt x="111" y="98"/>
                    </a:lnTo>
                    <a:lnTo>
                      <a:pt x="97" y="112"/>
                    </a:lnTo>
                    <a:lnTo>
                      <a:pt x="80" y="120"/>
                    </a:lnTo>
                    <a:lnTo>
                      <a:pt x="61" y="124"/>
                    </a:lnTo>
                    <a:lnTo>
                      <a:pt x="41" y="120"/>
                    </a:lnTo>
                    <a:lnTo>
                      <a:pt x="24" y="112"/>
                    </a:lnTo>
                    <a:lnTo>
                      <a:pt x="11" y="98"/>
                    </a:lnTo>
                    <a:lnTo>
                      <a:pt x="3" y="81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1" y="25"/>
                    </a:lnTo>
                    <a:lnTo>
                      <a:pt x="24" y="12"/>
                    </a:lnTo>
                    <a:lnTo>
                      <a:pt x="41" y="3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8CF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9" name="Freeform 18">
                <a:extLst>
                  <a:ext uri="{FF2B5EF4-FFF2-40B4-BE49-F238E27FC236}">
                    <a16:creationId xmlns:a16="http://schemas.microsoft.com/office/drawing/2014/main" id="{86F5A699-3C59-2349-8A00-72A1DA607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566" y="3283459"/>
                <a:ext cx="40323" cy="42695"/>
              </a:xfrm>
              <a:custGeom>
                <a:avLst/>
                <a:gdLst>
                  <a:gd name="T0" fmla="*/ 61 w 122"/>
                  <a:gd name="T1" fmla="*/ 0 h 123"/>
                  <a:gd name="T2" fmla="*/ 81 w 122"/>
                  <a:gd name="T3" fmla="*/ 4 h 123"/>
                  <a:gd name="T4" fmla="*/ 98 w 122"/>
                  <a:gd name="T5" fmla="*/ 12 h 123"/>
                  <a:gd name="T6" fmla="*/ 111 w 122"/>
                  <a:gd name="T7" fmla="*/ 25 h 123"/>
                  <a:gd name="T8" fmla="*/ 119 w 122"/>
                  <a:gd name="T9" fmla="*/ 42 h 123"/>
                  <a:gd name="T10" fmla="*/ 122 w 122"/>
                  <a:gd name="T11" fmla="*/ 62 h 123"/>
                  <a:gd name="T12" fmla="*/ 119 w 122"/>
                  <a:gd name="T13" fmla="*/ 81 h 123"/>
                  <a:gd name="T14" fmla="*/ 111 w 122"/>
                  <a:gd name="T15" fmla="*/ 98 h 123"/>
                  <a:gd name="T16" fmla="*/ 98 w 122"/>
                  <a:gd name="T17" fmla="*/ 111 h 123"/>
                  <a:gd name="T18" fmla="*/ 81 w 122"/>
                  <a:gd name="T19" fmla="*/ 120 h 123"/>
                  <a:gd name="T20" fmla="*/ 61 w 122"/>
                  <a:gd name="T21" fmla="*/ 123 h 123"/>
                  <a:gd name="T22" fmla="*/ 42 w 122"/>
                  <a:gd name="T23" fmla="*/ 120 h 123"/>
                  <a:gd name="T24" fmla="*/ 25 w 122"/>
                  <a:gd name="T25" fmla="*/ 111 h 123"/>
                  <a:gd name="T26" fmla="*/ 11 w 122"/>
                  <a:gd name="T27" fmla="*/ 98 h 123"/>
                  <a:gd name="T28" fmla="*/ 3 w 122"/>
                  <a:gd name="T29" fmla="*/ 81 h 123"/>
                  <a:gd name="T30" fmla="*/ 0 w 122"/>
                  <a:gd name="T31" fmla="*/ 62 h 123"/>
                  <a:gd name="T32" fmla="*/ 3 w 122"/>
                  <a:gd name="T33" fmla="*/ 42 h 123"/>
                  <a:gd name="T34" fmla="*/ 11 w 122"/>
                  <a:gd name="T35" fmla="*/ 25 h 123"/>
                  <a:gd name="T36" fmla="*/ 25 w 122"/>
                  <a:gd name="T37" fmla="*/ 12 h 123"/>
                  <a:gd name="T38" fmla="*/ 42 w 122"/>
                  <a:gd name="T39" fmla="*/ 4 h 123"/>
                  <a:gd name="T40" fmla="*/ 61 w 122"/>
                  <a:gd name="T41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2" h="123">
                    <a:moveTo>
                      <a:pt x="61" y="0"/>
                    </a:moveTo>
                    <a:lnTo>
                      <a:pt x="81" y="4"/>
                    </a:lnTo>
                    <a:lnTo>
                      <a:pt x="98" y="12"/>
                    </a:lnTo>
                    <a:lnTo>
                      <a:pt x="111" y="25"/>
                    </a:lnTo>
                    <a:lnTo>
                      <a:pt x="119" y="42"/>
                    </a:lnTo>
                    <a:lnTo>
                      <a:pt x="122" y="62"/>
                    </a:lnTo>
                    <a:lnTo>
                      <a:pt x="119" y="81"/>
                    </a:lnTo>
                    <a:lnTo>
                      <a:pt x="111" y="98"/>
                    </a:lnTo>
                    <a:lnTo>
                      <a:pt x="98" y="111"/>
                    </a:lnTo>
                    <a:lnTo>
                      <a:pt x="81" y="120"/>
                    </a:lnTo>
                    <a:lnTo>
                      <a:pt x="61" y="123"/>
                    </a:lnTo>
                    <a:lnTo>
                      <a:pt x="42" y="120"/>
                    </a:lnTo>
                    <a:lnTo>
                      <a:pt x="25" y="111"/>
                    </a:lnTo>
                    <a:lnTo>
                      <a:pt x="11" y="98"/>
                    </a:lnTo>
                    <a:lnTo>
                      <a:pt x="3" y="81"/>
                    </a:lnTo>
                    <a:lnTo>
                      <a:pt x="0" y="62"/>
                    </a:lnTo>
                    <a:lnTo>
                      <a:pt x="3" y="42"/>
                    </a:lnTo>
                    <a:lnTo>
                      <a:pt x="11" y="25"/>
                    </a:lnTo>
                    <a:lnTo>
                      <a:pt x="25" y="12"/>
                    </a:lnTo>
                    <a:lnTo>
                      <a:pt x="42" y="4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8CF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0" name="Rectangle 19">
                <a:extLst>
                  <a:ext uri="{FF2B5EF4-FFF2-40B4-BE49-F238E27FC236}">
                    <a16:creationId xmlns:a16="http://schemas.microsoft.com/office/drawing/2014/main" id="{044A2696-B62D-7440-A4BC-8C512C450D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1762" y="3375278"/>
                <a:ext cx="91508" cy="9150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1" name="Rectangle 20">
                <a:extLst>
                  <a:ext uri="{FF2B5EF4-FFF2-40B4-BE49-F238E27FC236}">
                    <a16:creationId xmlns:a16="http://schemas.microsoft.com/office/drawing/2014/main" id="{B652DBAD-1EF5-E940-B3BC-8C4FF20F7E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3852" y="3375278"/>
                <a:ext cx="91508" cy="9150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2" name="Rectangle 21">
                <a:extLst>
                  <a:ext uri="{FF2B5EF4-FFF2-40B4-BE49-F238E27FC236}">
                    <a16:creationId xmlns:a16="http://schemas.microsoft.com/office/drawing/2014/main" id="{FD80E02B-D558-F949-8F14-DA04B2A81F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4701" y="3396128"/>
                <a:ext cx="49811" cy="49811"/>
              </a:xfrm>
              <a:prstGeom prst="rect">
                <a:avLst/>
              </a:prstGeom>
              <a:solidFill>
                <a:srgbClr val="94E6E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3" name="Rectangle 22">
                <a:extLst>
                  <a:ext uri="{FF2B5EF4-FFF2-40B4-BE49-F238E27FC236}">
                    <a16:creationId xmlns:a16="http://schemas.microsoft.com/office/drawing/2014/main" id="{ABCD59A2-8585-534F-BB95-9C3098A56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77981" y="3375278"/>
                <a:ext cx="91508" cy="9150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4" name="Rectangle 23">
                <a:extLst>
                  <a:ext uri="{FF2B5EF4-FFF2-40B4-BE49-F238E27FC236}">
                    <a16:creationId xmlns:a16="http://schemas.microsoft.com/office/drawing/2014/main" id="{6278BA22-170E-4C41-97B3-2DB73542A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8498" y="3396128"/>
                <a:ext cx="50475" cy="49811"/>
              </a:xfrm>
              <a:prstGeom prst="rect">
                <a:avLst/>
              </a:prstGeom>
              <a:solidFill>
                <a:srgbClr val="007AC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5" name="Rectangle 24">
                <a:extLst>
                  <a:ext uri="{FF2B5EF4-FFF2-40B4-BE49-F238E27FC236}">
                    <a16:creationId xmlns:a16="http://schemas.microsoft.com/office/drawing/2014/main" id="{A20F32FA-8061-8241-8878-2833610DB7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10810" y="3375278"/>
                <a:ext cx="91508" cy="9150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6" name="Rectangle 25">
                <a:extLst>
                  <a:ext uri="{FF2B5EF4-FFF2-40B4-BE49-F238E27FC236}">
                    <a16:creationId xmlns:a16="http://schemas.microsoft.com/office/drawing/2014/main" id="{C680E8F3-FA77-B74D-ACB2-E7C153BC7F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2611" y="3396128"/>
                <a:ext cx="49811" cy="49811"/>
              </a:xfrm>
              <a:prstGeom prst="rect">
                <a:avLst/>
              </a:prstGeom>
              <a:solidFill>
                <a:srgbClr val="38BDF7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7" name="Rectangle 26">
                <a:extLst>
                  <a:ext uri="{FF2B5EF4-FFF2-40B4-BE49-F238E27FC236}">
                    <a16:creationId xmlns:a16="http://schemas.microsoft.com/office/drawing/2014/main" id="{C1F519F8-7B33-3141-949C-4DDA429BC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31659" y="3397312"/>
                <a:ext cx="49811" cy="49811"/>
              </a:xfrm>
              <a:prstGeom prst="rect">
                <a:avLst/>
              </a:prstGeom>
              <a:solidFill>
                <a:srgbClr val="38BDF7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86" name="Title Text">
              <a:extLst>
                <a:ext uri="{FF2B5EF4-FFF2-40B4-BE49-F238E27FC236}">
                  <a16:creationId xmlns:a16="http://schemas.microsoft.com/office/drawing/2014/main" id="{C77F34A4-80A3-D74B-B0BB-03CEBEF13530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2025795" y="586021"/>
              <a:ext cx="951358" cy="43114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 rtlCol="0" anchor="b">
              <a:noAutofit/>
            </a:bodyPr>
            <a:lstStyle>
              <a:defPPr>
                <a:defRPr lang="en-US"/>
              </a:defPPr>
              <a:lvl1pPr algn="ctr" eaLnBrk="0" hangingPunct="0">
                <a:defRPr sz="1200"/>
              </a:lvl1pPr>
            </a:lstStyle>
            <a:p>
              <a:r>
                <a:rPr lang="en-US" dirty="0"/>
                <a:t>Story Map</a:t>
              </a:r>
            </a:p>
          </p:txBody>
        </p:sp>
      </p:grpSp>
      <p:grpSp>
        <p:nvGrpSpPr>
          <p:cNvPr id="422" name="Target Platform">
            <a:extLst>
              <a:ext uri="{FF2B5EF4-FFF2-40B4-BE49-F238E27FC236}">
                <a16:creationId xmlns:a16="http://schemas.microsoft.com/office/drawing/2014/main" id="{E99BB2BE-7D69-6A40-B14E-841A1EE27712}"/>
              </a:ext>
            </a:extLst>
          </p:cNvPr>
          <p:cNvGrpSpPr/>
          <p:nvPr/>
        </p:nvGrpSpPr>
        <p:grpSpPr>
          <a:xfrm>
            <a:off x="7060073" y="2433930"/>
            <a:ext cx="3677227" cy="2861174"/>
            <a:chOff x="2948710" y="2731897"/>
            <a:chExt cx="3059403" cy="2317997"/>
          </a:xfrm>
        </p:grpSpPr>
        <p:grpSp>
          <p:nvGrpSpPr>
            <p:cNvPr id="423" name="Group 422">
              <a:extLst>
                <a:ext uri="{FF2B5EF4-FFF2-40B4-BE49-F238E27FC236}">
                  <a16:creationId xmlns:a16="http://schemas.microsoft.com/office/drawing/2014/main" id="{2DA130E3-92B4-A341-B079-30E99FAC4157}"/>
                </a:ext>
              </a:extLst>
            </p:cNvPr>
            <p:cNvGrpSpPr/>
            <p:nvPr/>
          </p:nvGrpSpPr>
          <p:grpSpPr>
            <a:xfrm>
              <a:off x="3214246" y="2866819"/>
              <a:ext cx="2662572" cy="2183075"/>
              <a:chOff x="4016576" y="3824997"/>
              <a:chExt cx="2173213" cy="1781843"/>
            </a:xfrm>
          </p:grpSpPr>
          <p:cxnSp>
            <p:nvCxnSpPr>
              <p:cNvPr id="427" name="Straight Connector 426">
                <a:extLst>
                  <a:ext uri="{FF2B5EF4-FFF2-40B4-BE49-F238E27FC236}">
                    <a16:creationId xmlns:a16="http://schemas.microsoft.com/office/drawing/2014/main" id="{1DA6B2BE-3014-CD41-8D03-55888A41492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5329028" y="4431865"/>
                <a:ext cx="190716" cy="261424"/>
              </a:xfrm>
              <a:prstGeom prst="line">
                <a:avLst/>
              </a:prstGeom>
              <a:ln w="38100">
                <a:gradFill>
                  <a:gsLst>
                    <a:gs pos="0">
                      <a:srgbClr val="00B0F0">
                        <a:alpha val="0"/>
                        <a:lumMod val="0"/>
                        <a:lumOff val="100000"/>
                      </a:srgbClr>
                    </a:gs>
                    <a:gs pos="100000">
                      <a:srgbClr val="00B0F0">
                        <a:lumMod val="70000"/>
                        <a:lumOff val="30000"/>
                      </a:srgbClr>
                    </a:gs>
                  </a:gsLst>
                  <a:lin ang="5400000" scaled="1"/>
                </a:gradFill>
                <a:headEnd type="none" w="med" len="med"/>
                <a:tailEnd type="none" w="med" len="med"/>
              </a:ln>
              <a:effectLst>
                <a:outerShdw blurRad="25400" algn="ctr" rotWithShape="0">
                  <a:schemeClr val="tx1">
                    <a:alpha val="44000"/>
                  </a:schemeClr>
                </a:outerShdw>
              </a:effectLst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428" name="Straight Connector 427">
                <a:extLst>
                  <a:ext uri="{FF2B5EF4-FFF2-40B4-BE49-F238E27FC236}">
                    <a16:creationId xmlns:a16="http://schemas.microsoft.com/office/drawing/2014/main" id="{B5BFC5DE-0D37-FD42-84C5-6C580CA03485}"/>
                  </a:ext>
                </a:extLst>
              </p:cNvPr>
              <p:cNvCxnSpPr>
                <a:cxnSpLocks/>
                <a:stCxn id="444" idx="2"/>
              </p:cNvCxnSpPr>
              <p:nvPr/>
            </p:nvCxnSpPr>
            <p:spPr bwMode="auto">
              <a:xfrm>
                <a:off x="5081248" y="4206780"/>
                <a:ext cx="0" cy="282309"/>
              </a:xfrm>
              <a:prstGeom prst="line">
                <a:avLst/>
              </a:prstGeom>
              <a:ln w="38100">
                <a:gradFill>
                  <a:gsLst>
                    <a:gs pos="0">
                      <a:srgbClr val="00B0F0">
                        <a:alpha val="0"/>
                        <a:lumMod val="0"/>
                        <a:lumOff val="100000"/>
                      </a:srgbClr>
                    </a:gs>
                    <a:gs pos="100000">
                      <a:srgbClr val="00B0F0">
                        <a:lumMod val="70000"/>
                        <a:lumOff val="30000"/>
                      </a:srgbClr>
                    </a:gs>
                  </a:gsLst>
                  <a:lin ang="5400000" scaled="1"/>
                </a:gradFill>
                <a:headEnd type="none" w="med" len="med"/>
                <a:tailEnd type="none" w="med" len="med"/>
              </a:ln>
              <a:effectLst>
                <a:outerShdw blurRad="25400" algn="ctr" rotWithShape="0">
                  <a:schemeClr val="tx1">
                    <a:alpha val="44000"/>
                  </a:schemeClr>
                </a:outerShdw>
              </a:effectLst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>
                <a:extLst>
                  <a:ext uri="{FF2B5EF4-FFF2-40B4-BE49-F238E27FC236}">
                    <a16:creationId xmlns:a16="http://schemas.microsoft.com/office/drawing/2014/main" id="{32521FBA-150D-DD42-A2FB-D6C82A94CFC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5429360" y="4663214"/>
                <a:ext cx="461198" cy="264542"/>
              </a:xfrm>
              <a:prstGeom prst="line">
                <a:avLst/>
              </a:prstGeom>
              <a:ln w="38100">
                <a:gradFill>
                  <a:gsLst>
                    <a:gs pos="0">
                      <a:srgbClr val="00B0F0">
                        <a:alpha val="0"/>
                        <a:lumMod val="0"/>
                        <a:lumOff val="100000"/>
                      </a:srgbClr>
                    </a:gs>
                    <a:gs pos="100000">
                      <a:srgbClr val="00B0F0">
                        <a:lumMod val="70000"/>
                        <a:lumOff val="30000"/>
                      </a:srgbClr>
                    </a:gs>
                  </a:gsLst>
                  <a:lin ang="1800000" scaled="0"/>
                </a:gradFill>
                <a:headEnd type="none" w="med" len="med"/>
                <a:tailEnd type="none" w="med" len="med"/>
              </a:ln>
              <a:effectLst>
                <a:outerShdw blurRad="25400" algn="ctr" rotWithShape="0">
                  <a:schemeClr val="tx1">
                    <a:alpha val="44000"/>
                  </a:schemeClr>
                </a:outerShdw>
              </a:effectLst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pic>
            <p:nvPicPr>
              <p:cNvPr id="430" name="Picture 429">
                <a:extLst>
                  <a:ext uri="{FF2B5EF4-FFF2-40B4-BE49-F238E27FC236}">
                    <a16:creationId xmlns:a16="http://schemas.microsoft.com/office/drawing/2014/main" id="{7F122865-9DD3-314B-921E-3233E9AAF5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16576" y="4180376"/>
                <a:ext cx="1968466" cy="1426464"/>
              </a:xfrm>
              <a:prstGeom prst="rect">
                <a:avLst/>
              </a:prstGeom>
            </p:spPr>
          </p:pic>
          <p:pic>
            <p:nvPicPr>
              <p:cNvPr id="431" name="Picture 430">
                <a:extLst>
                  <a:ext uri="{FF2B5EF4-FFF2-40B4-BE49-F238E27FC236}">
                    <a16:creationId xmlns:a16="http://schemas.microsoft.com/office/drawing/2014/main" id="{7A7BE747-02BB-6F4E-BD31-EFA3DDF6FD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36745" y="4789674"/>
                <a:ext cx="372182" cy="393192"/>
              </a:xfrm>
              <a:prstGeom prst="rect">
                <a:avLst/>
              </a:prstGeom>
            </p:spPr>
          </p:pic>
          <p:grpSp>
            <p:nvGrpSpPr>
              <p:cNvPr id="432" name="Group 431">
                <a:extLst>
                  <a:ext uri="{FF2B5EF4-FFF2-40B4-BE49-F238E27FC236}">
                    <a16:creationId xmlns:a16="http://schemas.microsoft.com/office/drawing/2014/main" id="{F39222DE-EF87-E243-B908-37C2483AAAB8}"/>
                  </a:ext>
                </a:extLst>
              </p:cNvPr>
              <p:cNvGrpSpPr/>
              <p:nvPr/>
            </p:nvGrpSpPr>
            <p:grpSpPr>
              <a:xfrm>
                <a:off x="5504817" y="4084474"/>
                <a:ext cx="221060" cy="381783"/>
                <a:chOff x="5504817" y="4084474"/>
                <a:chExt cx="221060" cy="381783"/>
              </a:xfrm>
            </p:grpSpPr>
            <p:sp useBgFill="1">
              <p:nvSpPr>
                <p:cNvPr id="447" name="Rectangle 446">
                  <a:extLst>
                    <a:ext uri="{FF2B5EF4-FFF2-40B4-BE49-F238E27FC236}">
                      <a16:creationId xmlns:a16="http://schemas.microsoft.com/office/drawing/2014/main" id="{BB1360D5-AC8F-8A48-B392-395B586532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>
                  <a:off x="5517752" y="4097345"/>
                  <a:ext cx="194395" cy="35705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448" name="Picture 447">
                  <a:extLst>
                    <a:ext uri="{FF2B5EF4-FFF2-40B4-BE49-F238E27FC236}">
                      <a16:creationId xmlns:a16="http://schemas.microsoft.com/office/drawing/2014/main" id="{5FBA488C-5DC0-0A4A-8911-489E176C7B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lum bright="8000"/>
                </a:blip>
                <a:stretch>
                  <a:fillRect/>
                </a:stretch>
              </p:blipFill>
              <p:spPr>
                <a:xfrm>
                  <a:off x="5504817" y="4084474"/>
                  <a:ext cx="221060" cy="381783"/>
                </a:xfrm>
                <a:prstGeom prst="rect">
                  <a:avLst/>
                </a:prstGeom>
              </p:spPr>
            </p:pic>
          </p:grpSp>
          <p:grpSp>
            <p:nvGrpSpPr>
              <p:cNvPr id="433" name="Group 432">
                <a:extLst>
                  <a:ext uri="{FF2B5EF4-FFF2-40B4-BE49-F238E27FC236}">
                    <a16:creationId xmlns:a16="http://schemas.microsoft.com/office/drawing/2014/main" id="{1FE797A8-3B55-8C4A-B8F1-E98F10489032}"/>
                  </a:ext>
                </a:extLst>
              </p:cNvPr>
              <p:cNvGrpSpPr/>
              <p:nvPr/>
            </p:nvGrpSpPr>
            <p:grpSpPr>
              <a:xfrm>
                <a:off x="4833468" y="3824997"/>
                <a:ext cx="495560" cy="381783"/>
                <a:chOff x="4833468" y="3824997"/>
                <a:chExt cx="495560" cy="381783"/>
              </a:xfrm>
            </p:grpSpPr>
            <p:grpSp>
              <p:nvGrpSpPr>
                <p:cNvPr id="443" name="Group 442">
                  <a:extLst>
                    <a:ext uri="{FF2B5EF4-FFF2-40B4-BE49-F238E27FC236}">
                      <a16:creationId xmlns:a16="http://schemas.microsoft.com/office/drawing/2014/main" id="{2BEDA39B-3D36-1949-B28F-4B0BC1F142FD}"/>
                    </a:ext>
                  </a:extLst>
                </p:cNvPr>
                <p:cNvGrpSpPr/>
                <p:nvPr/>
              </p:nvGrpSpPr>
              <p:grpSpPr>
                <a:xfrm>
                  <a:off x="4950466" y="3869578"/>
                  <a:ext cx="365571" cy="327003"/>
                  <a:chOff x="9392024" y="626374"/>
                  <a:chExt cx="760384" cy="727065"/>
                </a:xfrm>
              </p:grpSpPr>
              <p:sp useBgFill="1">
                <p:nvSpPr>
                  <p:cNvPr id="445" name="Rectangle 444">
                    <a:extLst>
                      <a:ext uri="{FF2B5EF4-FFF2-40B4-BE49-F238E27FC236}">
                        <a16:creationId xmlns:a16="http://schemas.microsoft.com/office/drawing/2014/main" id="{4711108E-6BA8-2B4E-9C35-3695E8DF15B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9392024" y="875656"/>
                    <a:ext cx="581298" cy="477783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  <p:sp useBgFill="1">
                <p:nvSpPr>
                  <p:cNvPr id="446" name="Rectangle 445">
                    <a:extLst>
                      <a:ext uri="{FF2B5EF4-FFF2-40B4-BE49-F238E27FC236}">
                        <a16:creationId xmlns:a16="http://schemas.microsoft.com/office/drawing/2014/main" id="{8434E294-09E8-0D47-93A8-9C0D93DE83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9571111" y="626374"/>
                    <a:ext cx="581297" cy="477784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</p:grpSp>
            <p:pic>
              <p:nvPicPr>
                <p:cNvPr id="444" name="Picture 443">
                  <a:extLst>
                    <a:ext uri="{FF2B5EF4-FFF2-40B4-BE49-F238E27FC236}">
                      <a16:creationId xmlns:a16="http://schemas.microsoft.com/office/drawing/2014/main" id="{FA75BA72-E6CF-F44D-B9D9-087533D401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lum bright="10000"/>
                </a:blip>
                <a:stretch>
                  <a:fillRect/>
                </a:stretch>
              </p:blipFill>
              <p:spPr>
                <a:xfrm>
                  <a:off x="4833468" y="3824997"/>
                  <a:ext cx="495560" cy="381783"/>
                </a:xfrm>
                <a:prstGeom prst="rect">
                  <a:avLst/>
                </a:prstGeom>
              </p:spPr>
            </p:pic>
          </p:grpSp>
          <p:grpSp>
            <p:nvGrpSpPr>
              <p:cNvPr id="434" name="Group 433">
                <a:extLst>
                  <a:ext uri="{FF2B5EF4-FFF2-40B4-BE49-F238E27FC236}">
                    <a16:creationId xmlns:a16="http://schemas.microsoft.com/office/drawing/2014/main" id="{CE287468-EB74-2F4A-AE94-3128279AFF1A}"/>
                  </a:ext>
                </a:extLst>
              </p:cNvPr>
              <p:cNvGrpSpPr/>
              <p:nvPr/>
            </p:nvGrpSpPr>
            <p:grpSpPr>
              <a:xfrm>
                <a:off x="4104466" y="4349053"/>
                <a:ext cx="653954" cy="513821"/>
                <a:chOff x="1059578" y="4279640"/>
                <a:chExt cx="779734" cy="612648"/>
              </a:xfrm>
            </p:grpSpPr>
            <p:grpSp>
              <p:nvGrpSpPr>
                <p:cNvPr id="437" name="Group 436">
                  <a:extLst>
                    <a:ext uri="{FF2B5EF4-FFF2-40B4-BE49-F238E27FC236}">
                      <a16:creationId xmlns:a16="http://schemas.microsoft.com/office/drawing/2014/main" id="{312E36D6-B602-2145-85B2-12A4BCF5336D}"/>
                    </a:ext>
                  </a:extLst>
                </p:cNvPr>
                <p:cNvGrpSpPr/>
                <p:nvPr/>
              </p:nvGrpSpPr>
              <p:grpSpPr>
                <a:xfrm>
                  <a:off x="1078585" y="4306155"/>
                  <a:ext cx="737169" cy="580340"/>
                  <a:chOff x="1078585" y="4306155"/>
                  <a:chExt cx="737169" cy="580340"/>
                </a:xfrm>
              </p:grpSpPr>
              <p:sp>
                <p:nvSpPr>
                  <p:cNvPr id="439" name="Rectangle 438">
                    <a:extLst>
                      <a:ext uri="{FF2B5EF4-FFF2-40B4-BE49-F238E27FC236}">
                        <a16:creationId xmlns:a16="http://schemas.microsoft.com/office/drawing/2014/main" id="{E855EA20-D22C-5C45-B2DC-9FED6720095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1357212" y="4790238"/>
                    <a:ext cx="438752" cy="9625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006DAD">
                          <a:alpha val="0"/>
                          <a:lumMod val="89000"/>
                        </a:srgbClr>
                      </a:gs>
                      <a:gs pos="50000">
                        <a:srgbClr val="006DAD">
                          <a:alpha val="64706"/>
                          <a:lumMod val="89000"/>
                        </a:srgbClr>
                      </a:gs>
                      <a:gs pos="99000">
                        <a:srgbClr val="315D82">
                          <a:alpha val="0"/>
                          <a:lumMod val="71000"/>
                        </a:srgbClr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n w="6350" cap="flat" cmpd="sng" algn="ctr">
                    <a:noFill/>
                    <a:prstDash val="solid"/>
                    <a:round/>
                    <a:headEnd type="none" w="med" len="med"/>
                    <a:tailEnd type="triangle" w="med" len="sm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defTabSz="9144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1400" b="1" kern="0" dirty="0">
                      <a:ln w="76200" cmpd="sng">
                        <a:solidFill>
                          <a:prstClr val="white"/>
                        </a:solidFill>
                      </a:ln>
                      <a:solidFill>
                        <a:srgbClr val="000000"/>
                      </a:solidFill>
                      <a:latin typeface="Arial" charset="0"/>
                      <a:ea typeface="ＭＳ Ｐゴシック" pitchFamily="16" charset="-128"/>
                    </a:endParaRPr>
                  </a:p>
                </p:txBody>
              </p:sp>
              <p:grpSp>
                <p:nvGrpSpPr>
                  <p:cNvPr id="440" name="Group 439">
                    <a:extLst>
                      <a:ext uri="{FF2B5EF4-FFF2-40B4-BE49-F238E27FC236}">
                        <a16:creationId xmlns:a16="http://schemas.microsoft.com/office/drawing/2014/main" id="{13FEFD72-6D9D-7542-AB9A-38F54E5119FF}"/>
                      </a:ext>
                    </a:extLst>
                  </p:cNvPr>
                  <p:cNvGrpSpPr/>
                  <p:nvPr/>
                </p:nvGrpSpPr>
                <p:grpSpPr>
                  <a:xfrm>
                    <a:off x="1078585" y="4306155"/>
                    <a:ext cx="737169" cy="561491"/>
                    <a:chOff x="1078585" y="4306155"/>
                    <a:chExt cx="737169" cy="561491"/>
                  </a:xfrm>
                </p:grpSpPr>
                <p:sp useBgFill="1">
                  <p:nvSpPr>
                    <p:cNvPr id="441" name="Rectangle 440">
                      <a:extLst>
                        <a:ext uri="{FF2B5EF4-FFF2-40B4-BE49-F238E27FC236}">
                          <a16:creationId xmlns:a16="http://schemas.microsoft.com/office/drawing/2014/main" id="{B64DBB0E-4AEA-C74F-94E3-C2684D8AC210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rot="10800000">
                      <a:off x="1377950" y="4784444"/>
                      <a:ext cx="146654" cy="83202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dirty="0"/>
                    </a:p>
                  </p:txBody>
                </p:sp>
                <p:sp useBgFill="1">
                  <p:nvSpPr>
                    <p:cNvPr id="442" name="Rectangle 441">
                      <a:extLst>
                        <a:ext uri="{FF2B5EF4-FFF2-40B4-BE49-F238E27FC236}">
                          <a16:creationId xmlns:a16="http://schemas.microsoft.com/office/drawing/2014/main" id="{54858D8F-0CD4-1348-8E62-802336EDF71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rot="10800000">
                      <a:off x="1078585" y="4306155"/>
                      <a:ext cx="737169" cy="478289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  <p:pic>
              <p:nvPicPr>
                <p:cNvPr id="438" name="Graphic 437">
                  <a:extLst>
                    <a:ext uri="{FF2B5EF4-FFF2-40B4-BE49-F238E27FC236}">
                      <a16:creationId xmlns:a16="http://schemas.microsoft.com/office/drawing/2014/main" id="{4964CC65-CB13-7B4A-B455-414FFBB0DA0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alphaModFix/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59578" y="4279640"/>
                  <a:ext cx="779734" cy="612648"/>
                </a:xfrm>
                <a:prstGeom prst="rect">
                  <a:avLst/>
                </a:prstGeom>
              </p:spPr>
            </p:pic>
          </p:grpSp>
          <p:pic>
            <p:nvPicPr>
              <p:cNvPr id="435" name="Picture 434">
                <a:extLst>
                  <a:ext uri="{FF2B5EF4-FFF2-40B4-BE49-F238E27FC236}">
                    <a16:creationId xmlns:a16="http://schemas.microsoft.com/office/drawing/2014/main" id="{0CF2AD5D-1412-EE42-8D4A-9B54A2DFAA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lum bright="6000"/>
              </a:blip>
              <a:stretch>
                <a:fillRect/>
              </a:stretch>
            </p:blipFill>
            <p:spPr>
              <a:xfrm>
                <a:off x="5845885" y="4491509"/>
                <a:ext cx="343904" cy="250112"/>
              </a:xfrm>
              <a:prstGeom prst="rect">
                <a:avLst/>
              </a:prstGeom>
            </p:spPr>
          </p:pic>
          <p:pic>
            <p:nvPicPr>
              <p:cNvPr id="436" name="Picture 435">
                <a:extLst>
                  <a:ext uri="{FF2B5EF4-FFF2-40B4-BE49-F238E27FC236}">
                    <a16:creationId xmlns:a16="http://schemas.microsoft.com/office/drawing/2014/main" id="{3F505A06-4342-4E44-B3F3-6C54925E9D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819650" y="4752975"/>
                <a:ext cx="723044" cy="805727"/>
              </a:xfrm>
              <a:prstGeom prst="rect">
                <a:avLst/>
              </a:prstGeom>
            </p:spPr>
          </p:pic>
        </p:grpSp>
        <p:sp>
          <p:nvSpPr>
            <p:cNvPr id="424" name="Content Placeholder 10">
              <a:extLst>
                <a:ext uri="{FF2B5EF4-FFF2-40B4-BE49-F238E27FC236}">
                  <a16:creationId xmlns:a16="http://schemas.microsoft.com/office/drawing/2014/main" id="{8035000E-9E7D-5144-94A0-56B01CCE8960}"/>
                </a:ext>
              </a:extLst>
            </p:cNvPr>
            <p:cNvSpPr txBox="1">
              <a:spLocks/>
            </p:cNvSpPr>
            <p:nvPr/>
          </p:nvSpPr>
          <p:spPr>
            <a:xfrm>
              <a:off x="4882728" y="2731897"/>
              <a:ext cx="589551" cy="245551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176213" indent="-176213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Char char="•"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2pPr>
              <a:lvl3pPr marL="795528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3pPr>
              <a:lvl4pPr marL="1216152" indent="-173736" algn="l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4pPr>
              <a:lvl5pPr marL="1546225" indent="-176213" algn="l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lang="en-US" sz="1400" b="1" kern="1200" dirty="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5pPr>
              <a:lvl6pPr marL="1773238" indent="-177800" algn="l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tabLst>
                  <a:tab pos="1484313" algn="l"/>
                </a:tabLst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6pPr>
              <a:lvl7pPr marL="2062163" indent="-1762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7pPr>
              <a:lvl8pPr marL="2286000" indent="-173038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8pPr>
              <a:lvl9pPr marL="2452688" indent="-1635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marL="0" indent="0" algn="ctr">
                <a:buNone/>
              </a:pPr>
              <a:r>
                <a:rPr lang="en-US" sz="1400" b="0" dirty="0">
                  <a:solidFill>
                    <a:schemeClr val="accent4">
                      <a:lumMod val="40000"/>
                      <a:lumOff val="60000"/>
                    </a:schemeClr>
                  </a:solidFill>
                  <a:cs typeface="+mn-cs"/>
                </a:rPr>
                <a:t>Apps</a:t>
              </a:r>
            </a:p>
          </p:txBody>
        </p:sp>
        <p:sp>
          <p:nvSpPr>
            <p:cNvPr id="425" name="Content Placeholder 10">
              <a:extLst>
                <a:ext uri="{FF2B5EF4-FFF2-40B4-BE49-F238E27FC236}">
                  <a16:creationId xmlns:a16="http://schemas.microsoft.com/office/drawing/2014/main" id="{96886714-2023-2A4C-95DE-567C31A3DE7C}"/>
                </a:ext>
              </a:extLst>
            </p:cNvPr>
            <p:cNvSpPr txBox="1">
              <a:spLocks/>
            </p:cNvSpPr>
            <p:nvPr/>
          </p:nvSpPr>
          <p:spPr>
            <a:xfrm>
              <a:off x="2948710" y="3149561"/>
              <a:ext cx="880738" cy="245551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176213" indent="-176213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Char char="•"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2pPr>
              <a:lvl3pPr marL="795528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3pPr>
              <a:lvl4pPr marL="1216152" indent="-173736" algn="l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4pPr>
              <a:lvl5pPr marL="1546225" indent="-176213" algn="l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lang="en-US" sz="1400" b="1" kern="1200" dirty="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5pPr>
              <a:lvl6pPr marL="1773238" indent="-177800" algn="l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tabLst>
                  <a:tab pos="1484313" algn="l"/>
                </a:tabLst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6pPr>
              <a:lvl7pPr marL="2062163" indent="-1762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7pPr>
              <a:lvl8pPr marL="2286000" indent="-173038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8pPr>
              <a:lvl9pPr marL="2452688" indent="-1635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marL="0" indent="0" algn="ctr">
                <a:buNone/>
              </a:pPr>
              <a:r>
                <a:rPr lang="en-US" sz="1400" b="0" dirty="0">
                  <a:solidFill>
                    <a:schemeClr val="accent4">
                      <a:lumMod val="40000"/>
                      <a:lumOff val="60000"/>
                    </a:schemeClr>
                  </a:solidFill>
                  <a:cs typeface="+mn-cs"/>
                </a:rPr>
                <a:t>Desktop</a:t>
              </a:r>
            </a:p>
          </p:txBody>
        </p:sp>
        <p:sp>
          <p:nvSpPr>
            <p:cNvPr id="426" name="Content Placeholder 10">
              <a:extLst>
                <a:ext uri="{FF2B5EF4-FFF2-40B4-BE49-F238E27FC236}">
                  <a16:creationId xmlns:a16="http://schemas.microsoft.com/office/drawing/2014/main" id="{FA36B07C-4CA9-B949-BC2F-074B5F34E459}"/>
                </a:ext>
              </a:extLst>
            </p:cNvPr>
            <p:cNvSpPr txBox="1">
              <a:spLocks/>
            </p:cNvSpPr>
            <p:nvPr/>
          </p:nvSpPr>
          <p:spPr>
            <a:xfrm>
              <a:off x="5418562" y="3285368"/>
              <a:ext cx="589551" cy="245551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176213" indent="-176213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Char char="•"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2pPr>
              <a:lvl3pPr marL="795528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3pPr>
              <a:lvl4pPr marL="1216152" indent="-173736" algn="l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4pPr>
              <a:lvl5pPr marL="1546225" indent="-176213" algn="l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lang="en-US" sz="1400" b="1" kern="1200" dirty="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5pPr>
              <a:lvl6pPr marL="1773238" indent="-177800" algn="l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tabLst>
                  <a:tab pos="1484313" algn="l"/>
                </a:tabLst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6pPr>
              <a:lvl7pPr marL="2062163" indent="-1762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7pPr>
              <a:lvl8pPr marL="2286000" indent="-173038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8pPr>
              <a:lvl9pPr marL="2452688" indent="-1635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marL="0" indent="0" algn="ctr">
                <a:buNone/>
              </a:pPr>
              <a:r>
                <a:rPr lang="en-US" sz="1400" b="0" dirty="0">
                  <a:solidFill>
                    <a:schemeClr val="accent4">
                      <a:lumMod val="40000"/>
                      <a:lumOff val="60000"/>
                    </a:schemeClr>
                  </a:solidFill>
                  <a:cs typeface="+mn-cs"/>
                </a:rPr>
                <a:t>APIs</a:t>
              </a:r>
            </a:p>
          </p:txBody>
        </p:sp>
      </p:grpSp>
      <p:grpSp>
        <p:nvGrpSpPr>
          <p:cNvPr id="255" name="Source Platform Final">
            <a:extLst>
              <a:ext uri="{FF2B5EF4-FFF2-40B4-BE49-F238E27FC236}">
                <a16:creationId xmlns:a16="http://schemas.microsoft.com/office/drawing/2014/main" id="{5ABE3103-1385-F944-9FDB-5EA1000255DF}"/>
              </a:ext>
            </a:extLst>
          </p:cNvPr>
          <p:cNvGrpSpPr/>
          <p:nvPr/>
        </p:nvGrpSpPr>
        <p:grpSpPr>
          <a:xfrm>
            <a:off x="1307592" y="2432304"/>
            <a:ext cx="3677227" cy="2861174"/>
            <a:chOff x="2948710" y="2731897"/>
            <a:chExt cx="3059403" cy="2317997"/>
          </a:xfrm>
        </p:grpSpPr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B629ED09-64CD-5049-B91A-F280679D07D8}"/>
                </a:ext>
              </a:extLst>
            </p:cNvPr>
            <p:cNvGrpSpPr/>
            <p:nvPr/>
          </p:nvGrpSpPr>
          <p:grpSpPr>
            <a:xfrm>
              <a:off x="3214246" y="2866819"/>
              <a:ext cx="2662572" cy="2183075"/>
              <a:chOff x="4016576" y="3824997"/>
              <a:chExt cx="2173213" cy="1781843"/>
            </a:xfrm>
          </p:grpSpPr>
          <p:cxnSp>
            <p:nvCxnSpPr>
              <p:cNvPr id="260" name="Straight Connector 259">
                <a:extLst>
                  <a:ext uri="{FF2B5EF4-FFF2-40B4-BE49-F238E27FC236}">
                    <a16:creationId xmlns:a16="http://schemas.microsoft.com/office/drawing/2014/main" id="{2DE5E244-4436-BF4E-AC92-19BA58CDC51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5329028" y="4431865"/>
                <a:ext cx="190716" cy="261424"/>
              </a:xfrm>
              <a:prstGeom prst="line">
                <a:avLst/>
              </a:prstGeom>
              <a:ln w="38100">
                <a:gradFill>
                  <a:gsLst>
                    <a:gs pos="0">
                      <a:srgbClr val="00B0F0">
                        <a:alpha val="0"/>
                        <a:lumMod val="0"/>
                        <a:lumOff val="100000"/>
                      </a:srgbClr>
                    </a:gs>
                    <a:gs pos="100000">
                      <a:srgbClr val="00B0F0">
                        <a:lumMod val="70000"/>
                        <a:lumOff val="30000"/>
                      </a:srgbClr>
                    </a:gs>
                  </a:gsLst>
                  <a:lin ang="5400000" scaled="1"/>
                </a:gradFill>
                <a:headEnd type="none" w="med" len="med"/>
                <a:tailEnd type="none" w="med" len="med"/>
              </a:ln>
              <a:effectLst>
                <a:outerShdw blurRad="25400" algn="ctr" rotWithShape="0">
                  <a:schemeClr val="tx1">
                    <a:alpha val="44000"/>
                  </a:schemeClr>
                </a:outerShdw>
              </a:effectLst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61" name="Straight Connector 260">
                <a:extLst>
                  <a:ext uri="{FF2B5EF4-FFF2-40B4-BE49-F238E27FC236}">
                    <a16:creationId xmlns:a16="http://schemas.microsoft.com/office/drawing/2014/main" id="{0BEAAAFF-2919-1246-B561-B987708BA0DC}"/>
                  </a:ext>
                </a:extLst>
              </p:cNvPr>
              <p:cNvCxnSpPr>
                <a:cxnSpLocks/>
                <a:stCxn id="277" idx="2"/>
              </p:cNvCxnSpPr>
              <p:nvPr/>
            </p:nvCxnSpPr>
            <p:spPr bwMode="auto">
              <a:xfrm>
                <a:off x="5081248" y="4206780"/>
                <a:ext cx="0" cy="282309"/>
              </a:xfrm>
              <a:prstGeom prst="line">
                <a:avLst/>
              </a:prstGeom>
              <a:ln w="38100">
                <a:gradFill>
                  <a:gsLst>
                    <a:gs pos="0">
                      <a:srgbClr val="00B0F0">
                        <a:alpha val="0"/>
                        <a:lumMod val="0"/>
                        <a:lumOff val="100000"/>
                      </a:srgbClr>
                    </a:gs>
                    <a:gs pos="100000">
                      <a:srgbClr val="00B0F0">
                        <a:lumMod val="70000"/>
                        <a:lumOff val="30000"/>
                      </a:srgbClr>
                    </a:gs>
                  </a:gsLst>
                  <a:lin ang="5400000" scaled="1"/>
                </a:gradFill>
                <a:headEnd type="none" w="med" len="med"/>
                <a:tailEnd type="none" w="med" len="med"/>
              </a:ln>
              <a:effectLst>
                <a:outerShdw blurRad="25400" algn="ctr" rotWithShape="0">
                  <a:schemeClr val="tx1">
                    <a:alpha val="44000"/>
                  </a:schemeClr>
                </a:outerShdw>
              </a:effectLst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22BFB53C-AFF8-B640-B576-AC53C23FE7D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5429360" y="4663214"/>
                <a:ext cx="461198" cy="264542"/>
              </a:xfrm>
              <a:prstGeom prst="line">
                <a:avLst/>
              </a:prstGeom>
              <a:ln w="38100">
                <a:gradFill>
                  <a:gsLst>
                    <a:gs pos="0">
                      <a:srgbClr val="00B0F0">
                        <a:alpha val="0"/>
                        <a:lumMod val="0"/>
                        <a:lumOff val="100000"/>
                      </a:srgbClr>
                    </a:gs>
                    <a:gs pos="100000">
                      <a:srgbClr val="00B0F0">
                        <a:lumMod val="70000"/>
                        <a:lumOff val="30000"/>
                      </a:srgbClr>
                    </a:gs>
                  </a:gsLst>
                  <a:lin ang="1800000" scaled="0"/>
                </a:gradFill>
                <a:headEnd type="none" w="med" len="med"/>
                <a:tailEnd type="none" w="med" len="med"/>
              </a:ln>
              <a:effectLst>
                <a:outerShdw blurRad="25400" algn="ctr" rotWithShape="0">
                  <a:schemeClr val="tx1">
                    <a:alpha val="44000"/>
                  </a:schemeClr>
                </a:outerShdw>
              </a:effectLst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pic>
            <p:nvPicPr>
              <p:cNvPr id="263" name="Picture 262">
                <a:extLst>
                  <a:ext uri="{FF2B5EF4-FFF2-40B4-BE49-F238E27FC236}">
                    <a16:creationId xmlns:a16="http://schemas.microsoft.com/office/drawing/2014/main" id="{4BBC51C4-5A1D-7542-B912-D8013BF6C8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16576" y="4180376"/>
                <a:ext cx="1968466" cy="1426464"/>
              </a:xfrm>
              <a:prstGeom prst="rect">
                <a:avLst/>
              </a:prstGeom>
            </p:spPr>
          </p:pic>
          <p:pic>
            <p:nvPicPr>
              <p:cNvPr id="264" name="Picture 263">
                <a:extLst>
                  <a:ext uri="{FF2B5EF4-FFF2-40B4-BE49-F238E27FC236}">
                    <a16:creationId xmlns:a16="http://schemas.microsoft.com/office/drawing/2014/main" id="{725A5F50-F9E1-5841-AF89-CF9050CA42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36745" y="4789674"/>
                <a:ext cx="372182" cy="393192"/>
              </a:xfrm>
              <a:prstGeom prst="rect">
                <a:avLst/>
              </a:prstGeom>
            </p:spPr>
          </p:pic>
          <p:grpSp>
            <p:nvGrpSpPr>
              <p:cNvPr id="265" name="Group 264">
                <a:extLst>
                  <a:ext uri="{FF2B5EF4-FFF2-40B4-BE49-F238E27FC236}">
                    <a16:creationId xmlns:a16="http://schemas.microsoft.com/office/drawing/2014/main" id="{44C71561-0E46-A24F-8311-B5C3ED24C79F}"/>
                  </a:ext>
                </a:extLst>
              </p:cNvPr>
              <p:cNvGrpSpPr/>
              <p:nvPr/>
            </p:nvGrpSpPr>
            <p:grpSpPr>
              <a:xfrm>
                <a:off x="5504817" y="4084474"/>
                <a:ext cx="221060" cy="381783"/>
                <a:chOff x="5504817" y="4084474"/>
                <a:chExt cx="221060" cy="381783"/>
              </a:xfrm>
            </p:grpSpPr>
            <p:sp useBgFill="1">
              <p:nvSpPr>
                <p:cNvPr id="280" name="Rectangle 279">
                  <a:extLst>
                    <a:ext uri="{FF2B5EF4-FFF2-40B4-BE49-F238E27FC236}">
                      <a16:creationId xmlns:a16="http://schemas.microsoft.com/office/drawing/2014/main" id="{77282441-99E2-BC48-A434-A12BA4F9B0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>
                  <a:off x="5517752" y="4097345"/>
                  <a:ext cx="194395" cy="35705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281" name="Picture 280">
                  <a:extLst>
                    <a:ext uri="{FF2B5EF4-FFF2-40B4-BE49-F238E27FC236}">
                      <a16:creationId xmlns:a16="http://schemas.microsoft.com/office/drawing/2014/main" id="{4ECBF911-942F-724A-9A17-6BBB28EA01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lum bright="8000"/>
                </a:blip>
                <a:stretch>
                  <a:fillRect/>
                </a:stretch>
              </p:blipFill>
              <p:spPr>
                <a:xfrm>
                  <a:off x="5504817" y="4084474"/>
                  <a:ext cx="221060" cy="381783"/>
                </a:xfrm>
                <a:prstGeom prst="rect">
                  <a:avLst/>
                </a:prstGeom>
              </p:spPr>
            </p:pic>
          </p:grpSp>
          <p:grpSp>
            <p:nvGrpSpPr>
              <p:cNvPr id="266" name="Group 265">
                <a:extLst>
                  <a:ext uri="{FF2B5EF4-FFF2-40B4-BE49-F238E27FC236}">
                    <a16:creationId xmlns:a16="http://schemas.microsoft.com/office/drawing/2014/main" id="{FFE242D4-723D-8A46-B848-706DADF884EC}"/>
                  </a:ext>
                </a:extLst>
              </p:cNvPr>
              <p:cNvGrpSpPr/>
              <p:nvPr/>
            </p:nvGrpSpPr>
            <p:grpSpPr>
              <a:xfrm>
                <a:off x="4833468" y="3824997"/>
                <a:ext cx="495560" cy="381783"/>
                <a:chOff x="4833468" y="3824997"/>
                <a:chExt cx="495560" cy="381783"/>
              </a:xfrm>
            </p:grpSpPr>
            <p:grpSp>
              <p:nvGrpSpPr>
                <p:cNvPr id="276" name="Group 275">
                  <a:extLst>
                    <a:ext uri="{FF2B5EF4-FFF2-40B4-BE49-F238E27FC236}">
                      <a16:creationId xmlns:a16="http://schemas.microsoft.com/office/drawing/2014/main" id="{094D1016-1386-1140-8C82-AA3D014E935B}"/>
                    </a:ext>
                  </a:extLst>
                </p:cNvPr>
                <p:cNvGrpSpPr/>
                <p:nvPr/>
              </p:nvGrpSpPr>
              <p:grpSpPr>
                <a:xfrm>
                  <a:off x="4950466" y="3869578"/>
                  <a:ext cx="365571" cy="327003"/>
                  <a:chOff x="9392024" y="626374"/>
                  <a:chExt cx="760384" cy="727065"/>
                </a:xfrm>
              </p:grpSpPr>
              <p:sp useBgFill="1"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010B12EC-41D7-CE48-9D3A-289FC24C2EB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9392024" y="875656"/>
                    <a:ext cx="581298" cy="477783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  <p:sp useBgFill="1">
                <p:nvSpPr>
                  <p:cNvPr id="279" name="Rectangle 278">
                    <a:extLst>
                      <a:ext uri="{FF2B5EF4-FFF2-40B4-BE49-F238E27FC236}">
                        <a16:creationId xmlns:a16="http://schemas.microsoft.com/office/drawing/2014/main" id="{5897683D-E655-2142-8E9D-53D1D4E45F2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9571111" y="626374"/>
                    <a:ext cx="581297" cy="477784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</p:grpSp>
            <p:pic>
              <p:nvPicPr>
                <p:cNvPr id="277" name="Picture 276">
                  <a:extLst>
                    <a:ext uri="{FF2B5EF4-FFF2-40B4-BE49-F238E27FC236}">
                      <a16:creationId xmlns:a16="http://schemas.microsoft.com/office/drawing/2014/main" id="{4F8ED420-C2FC-4047-B829-5B7BD1A1FA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lum bright="10000"/>
                </a:blip>
                <a:stretch>
                  <a:fillRect/>
                </a:stretch>
              </p:blipFill>
              <p:spPr>
                <a:xfrm>
                  <a:off x="4833468" y="3824997"/>
                  <a:ext cx="495560" cy="381783"/>
                </a:xfrm>
                <a:prstGeom prst="rect">
                  <a:avLst/>
                </a:prstGeom>
              </p:spPr>
            </p:pic>
          </p:grpSp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93517024-2A5A-064D-918A-F027A240EE94}"/>
                  </a:ext>
                </a:extLst>
              </p:cNvPr>
              <p:cNvGrpSpPr/>
              <p:nvPr/>
            </p:nvGrpSpPr>
            <p:grpSpPr>
              <a:xfrm>
                <a:off x="4104466" y="4349053"/>
                <a:ext cx="653954" cy="513821"/>
                <a:chOff x="1059578" y="4279640"/>
                <a:chExt cx="779734" cy="612648"/>
              </a:xfrm>
            </p:grpSpPr>
            <p:grpSp>
              <p:nvGrpSpPr>
                <p:cNvPr id="270" name="Group 269">
                  <a:extLst>
                    <a:ext uri="{FF2B5EF4-FFF2-40B4-BE49-F238E27FC236}">
                      <a16:creationId xmlns:a16="http://schemas.microsoft.com/office/drawing/2014/main" id="{CE198239-D5E9-EB49-9EFA-E114BEEE49D9}"/>
                    </a:ext>
                  </a:extLst>
                </p:cNvPr>
                <p:cNvGrpSpPr/>
                <p:nvPr/>
              </p:nvGrpSpPr>
              <p:grpSpPr>
                <a:xfrm>
                  <a:off x="1078585" y="4306155"/>
                  <a:ext cx="737169" cy="580340"/>
                  <a:chOff x="1078585" y="4306155"/>
                  <a:chExt cx="737169" cy="580340"/>
                </a:xfrm>
              </p:grpSpPr>
              <p:sp>
                <p:nvSpPr>
                  <p:cNvPr id="272" name="Rectangle 271">
                    <a:extLst>
                      <a:ext uri="{FF2B5EF4-FFF2-40B4-BE49-F238E27FC236}">
                        <a16:creationId xmlns:a16="http://schemas.microsoft.com/office/drawing/2014/main" id="{BBB1F991-C3FD-444B-8DBF-DB6EB06C490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1357212" y="4790238"/>
                    <a:ext cx="438752" cy="96257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rgbClr val="006DAD">
                          <a:alpha val="0"/>
                          <a:lumMod val="89000"/>
                        </a:srgbClr>
                      </a:gs>
                      <a:gs pos="50000">
                        <a:srgbClr val="006DAD">
                          <a:alpha val="64706"/>
                          <a:lumMod val="89000"/>
                        </a:srgbClr>
                      </a:gs>
                      <a:gs pos="99000">
                        <a:srgbClr val="315D82">
                          <a:alpha val="0"/>
                          <a:lumMod val="71000"/>
                        </a:srgbClr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n w="6350" cap="flat" cmpd="sng" algn="ctr">
                    <a:noFill/>
                    <a:prstDash val="solid"/>
                    <a:round/>
                    <a:headEnd type="none" w="med" len="med"/>
                    <a:tailEnd type="triangle" w="med" len="sm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defTabSz="9144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1400" b="1" kern="0" dirty="0">
                      <a:ln w="76200" cmpd="sng">
                        <a:solidFill>
                          <a:prstClr val="white"/>
                        </a:solidFill>
                      </a:ln>
                      <a:solidFill>
                        <a:srgbClr val="000000"/>
                      </a:solidFill>
                      <a:latin typeface="Arial" charset="0"/>
                      <a:ea typeface="ＭＳ Ｐゴシック" pitchFamily="16" charset="-128"/>
                    </a:endParaRPr>
                  </a:p>
                </p:txBody>
              </p:sp>
              <p:grpSp>
                <p:nvGrpSpPr>
                  <p:cNvPr id="273" name="Group 272">
                    <a:extLst>
                      <a:ext uri="{FF2B5EF4-FFF2-40B4-BE49-F238E27FC236}">
                        <a16:creationId xmlns:a16="http://schemas.microsoft.com/office/drawing/2014/main" id="{68D03272-1231-C84A-9C8F-24BD438C3F3D}"/>
                      </a:ext>
                    </a:extLst>
                  </p:cNvPr>
                  <p:cNvGrpSpPr/>
                  <p:nvPr/>
                </p:nvGrpSpPr>
                <p:grpSpPr>
                  <a:xfrm>
                    <a:off x="1078585" y="4306155"/>
                    <a:ext cx="737169" cy="561491"/>
                    <a:chOff x="1078585" y="4306155"/>
                    <a:chExt cx="737169" cy="561491"/>
                  </a:xfrm>
                </p:grpSpPr>
                <p:sp useBgFill="1">
                  <p:nvSpPr>
                    <p:cNvPr id="274" name="Rectangle 273">
                      <a:extLst>
                        <a:ext uri="{FF2B5EF4-FFF2-40B4-BE49-F238E27FC236}">
                          <a16:creationId xmlns:a16="http://schemas.microsoft.com/office/drawing/2014/main" id="{00EBB868-AED0-574C-8020-8BFBEBA7289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rot="10800000">
                      <a:off x="1377950" y="4784444"/>
                      <a:ext cx="146654" cy="83202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dirty="0"/>
                    </a:p>
                  </p:txBody>
                </p:sp>
                <p:sp useBgFill="1">
                  <p:nvSpPr>
                    <p:cNvPr id="275" name="Rectangle 274">
                      <a:extLst>
                        <a:ext uri="{FF2B5EF4-FFF2-40B4-BE49-F238E27FC236}">
                          <a16:creationId xmlns:a16="http://schemas.microsoft.com/office/drawing/2014/main" id="{7B0D0716-14BA-9D44-9760-B69E7C252E7C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rot="10800000">
                      <a:off x="1078585" y="4306155"/>
                      <a:ext cx="737169" cy="478289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  <p:pic>
              <p:nvPicPr>
                <p:cNvPr id="271" name="Graphic 270">
                  <a:extLst>
                    <a:ext uri="{FF2B5EF4-FFF2-40B4-BE49-F238E27FC236}">
                      <a16:creationId xmlns:a16="http://schemas.microsoft.com/office/drawing/2014/main" id="{30889746-207B-4540-809F-E95BCCCF1A3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alphaModFix/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59578" y="4279640"/>
                  <a:ext cx="779734" cy="612648"/>
                </a:xfrm>
                <a:prstGeom prst="rect">
                  <a:avLst/>
                </a:prstGeom>
              </p:spPr>
            </p:pic>
          </p:grpSp>
          <p:pic>
            <p:nvPicPr>
              <p:cNvPr id="268" name="Picture 267">
                <a:extLst>
                  <a:ext uri="{FF2B5EF4-FFF2-40B4-BE49-F238E27FC236}">
                    <a16:creationId xmlns:a16="http://schemas.microsoft.com/office/drawing/2014/main" id="{D320FC05-9FF7-2941-9CF8-1C33BE7DB3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lum bright="6000"/>
              </a:blip>
              <a:stretch>
                <a:fillRect/>
              </a:stretch>
            </p:blipFill>
            <p:spPr>
              <a:xfrm>
                <a:off x="5845885" y="4491509"/>
                <a:ext cx="343904" cy="250112"/>
              </a:xfrm>
              <a:prstGeom prst="rect">
                <a:avLst/>
              </a:prstGeom>
            </p:spPr>
          </p:pic>
          <p:pic>
            <p:nvPicPr>
              <p:cNvPr id="269" name="Picture 268">
                <a:extLst>
                  <a:ext uri="{FF2B5EF4-FFF2-40B4-BE49-F238E27FC236}">
                    <a16:creationId xmlns:a16="http://schemas.microsoft.com/office/drawing/2014/main" id="{9BF756B8-B8CB-D240-983A-313B001A31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819650" y="4752975"/>
                <a:ext cx="723044" cy="805727"/>
              </a:xfrm>
              <a:prstGeom prst="rect">
                <a:avLst/>
              </a:prstGeom>
            </p:spPr>
          </p:pic>
        </p:grpSp>
        <p:sp>
          <p:nvSpPr>
            <p:cNvPr id="257" name="Content Placeholder 10">
              <a:extLst>
                <a:ext uri="{FF2B5EF4-FFF2-40B4-BE49-F238E27FC236}">
                  <a16:creationId xmlns:a16="http://schemas.microsoft.com/office/drawing/2014/main" id="{C9A9E386-6FC8-E241-99DA-C5BD25D863EE}"/>
                </a:ext>
              </a:extLst>
            </p:cNvPr>
            <p:cNvSpPr txBox="1">
              <a:spLocks/>
            </p:cNvSpPr>
            <p:nvPr/>
          </p:nvSpPr>
          <p:spPr>
            <a:xfrm>
              <a:off x="4882728" y="2731897"/>
              <a:ext cx="589551" cy="245551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176213" indent="-176213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Char char="•"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2pPr>
              <a:lvl3pPr marL="795528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3pPr>
              <a:lvl4pPr marL="1216152" indent="-173736" algn="l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4pPr>
              <a:lvl5pPr marL="1546225" indent="-176213" algn="l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lang="en-US" sz="1400" b="1" kern="1200" dirty="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5pPr>
              <a:lvl6pPr marL="1773238" indent="-177800" algn="l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tabLst>
                  <a:tab pos="1484313" algn="l"/>
                </a:tabLst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6pPr>
              <a:lvl7pPr marL="2062163" indent="-1762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7pPr>
              <a:lvl8pPr marL="2286000" indent="-173038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8pPr>
              <a:lvl9pPr marL="2452688" indent="-1635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marL="0" indent="0" algn="ctr">
                <a:buNone/>
              </a:pPr>
              <a:r>
                <a:rPr lang="en-US" sz="1400" b="0" dirty="0">
                  <a:solidFill>
                    <a:schemeClr val="accent4">
                      <a:lumMod val="40000"/>
                      <a:lumOff val="60000"/>
                    </a:schemeClr>
                  </a:solidFill>
                  <a:cs typeface="+mn-cs"/>
                </a:rPr>
                <a:t>Apps</a:t>
              </a:r>
            </a:p>
          </p:txBody>
        </p:sp>
        <p:sp>
          <p:nvSpPr>
            <p:cNvPr id="258" name="Content Placeholder 10">
              <a:extLst>
                <a:ext uri="{FF2B5EF4-FFF2-40B4-BE49-F238E27FC236}">
                  <a16:creationId xmlns:a16="http://schemas.microsoft.com/office/drawing/2014/main" id="{EA1FA207-B1DD-D445-8DBB-D222BBE9AFB0}"/>
                </a:ext>
              </a:extLst>
            </p:cNvPr>
            <p:cNvSpPr txBox="1">
              <a:spLocks/>
            </p:cNvSpPr>
            <p:nvPr/>
          </p:nvSpPr>
          <p:spPr>
            <a:xfrm>
              <a:off x="2948710" y="3149561"/>
              <a:ext cx="880738" cy="245551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176213" indent="-176213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Char char="•"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2pPr>
              <a:lvl3pPr marL="795528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3pPr>
              <a:lvl4pPr marL="1216152" indent="-173736" algn="l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4pPr>
              <a:lvl5pPr marL="1546225" indent="-176213" algn="l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lang="en-US" sz="1400" b="1" kern="1200" dirty="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5pPr>
              <a:lvl6pPr marL="1773238" indent="-177800" algn="l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tabLst>
                  <a:tab pos="1484313" algn="l"/>
                </a:tabLst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6pPr>
              <a:lvl7pPr marL="2062163" indent="-1762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7pPr>
              <a:lvl8pPr marL="2286000" indent="-173038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8pPr>
              <a:lvl9pPr marL="2452688" indent="-1635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marL="0" indent="0" algn="ctr">
                <a:buNone/>
              </a:pPr>
              <a:r>
                <a:rPr lang="en-US" sz="1400" b="0" dirty="0">
                  <a:solidFill>
                    <a:schemeClr val="accent4">
                      <a:lumMod val="40000"/>
                      <a:lumOff val="60000"/>
                    </a:schemeClr>
                  </a:solidFill>
                  <a:cs typeface="+mn-cs"/>
                </a:rPr>
                <a:t>Desktop</a:t>
              </a:r>
            </a:p>
          </p:txBody>
        </p:sp>
        <p:sp>
          <p:nvSpPr>
            <p:cNvPr id="259" name="Content Placeholder 10">
              <a:extLst>
                <a:ext uri="{FF2B5EF4-FFF2-40B4-BE49-F238E27FC236}">
                  <a16:creationId xmlns:a16="http://schemas.microsoft.com/office/drawing/2014/main" id="{59CDF7B6-9C14-F842-82A0-39A56B4F7848}"/>
                </a:ext>
              </a:extLst>
            </p:cNvPr>
            <p:cNvSpPr txBox="1">
              <a:spLocks/>
            </p:cNvSpPr>
            <p:nvPr/>
          </p:nvSpPr>
          <p:spPr>
            <a:xfrm>
              <a:off x="5418562" y="3285368"/>
              <a:ext cx="589551" cy="245551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176213" indent="-176213" algn="l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Char char="•"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2pPr>
              <a:lvl3pPr marL="795528" indent="-173736" algn="l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3pPr>
              <a:lvl4pPr marL="1216152" indent="-173736" algn="l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4pPr>
              <a:lvl5pPr marL="1546225" indent="-176213" algn="l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Char char="-"/>
                <a:defRPr lang="en-US" sz="1400" b="1" kern="1200" dirty="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5pPr>
              <a:lvl6pPr marL="1773238" indent="-177800" algn="l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tabLst>
                  <a:tab pos="1484313" algn="l"/>
                </a:tabLst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6pPr>
              <a:lvl7pPr marL="2062163" indent="-1762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7pPr>
              <a:lvl8pPr marL="2286000" indent="-173038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8pPr>
              <a:lvl9pPr marL="2452688" indent="-163513" algn="l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Char char="-"/>
                <a:defRPr sz="1400" b="1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marL="0" indent="0" algn="ctr">
                <a:buNone/>
              </a:pPr>
              <a:r>
                <a:rPr lang="en-US" sz="1400" b="0" dirty="0">
                  <a:solidFill>
                    <a:schemeClr val="accent4">
                      <a:lumMod val="40000"/>
                      <a:lumOff val="60000"/>
                    </a:schemeClr>
                  </a:solidFill>
                  <a:cs typeface="+mn-cs"/>
                </a:rPr>
                <a:t>APIs</a:t>
              </a:r>
            </a:p>
          </p:txBody>
        </p:sp>
      </p:grpSp>
      <p:sp>
        <p:nvSpPr>
          <p:cNvPr id="282" name="Staging Final">
            <a:extLst>
              <a:ext uri="{FF2B5EF4-FFF2-40B4-BE49-F238E27FC236}">
                <a16:creationId xmlns:a16="http://schemas.microsoft.com/office/drawing/2014/main" id="{53C06FA9-087D-174C-BA52-8EDC14DF1899}"/>
              </a:ext>
            </a:extLst>
          </p:cNvPr>
          <p:cNvSpPr txBox="1"/>
          <p:nvPr/>
        </p:nvSpPr>
        <p:spPr>
          <a:xfrm>
            <a:off x="2020824" y="1051560"/>
            <a:ext cx="1967456" cy="4572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>
            <a:noAutofit/>
          </a:bodyPr>
          <a:lstStyle/>
          <a:p>
            <a:pPr algn="ctr" eaLnBrk="0" hangingPunct="0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cs"/>
              </a:rPr>
              <a:t>Staging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7CDAEF1F-48B5-AF42-8EFE-BC8644BC3A97}"/>
              </a:ext>
            </a:extLst>
          </p:cNvPr>
          <p:cNvSpPr/>
          <p:nvPr/>
        </p:nvSpPr>
        <p:spPr bwMode="auto">
          <a:xfrm>
            <a:off x="5498135" y="3878440"/>
            <a:ext cx="1447800" cy="751346"/>
          </a:xfrm>
          <a:prstGeom prst="rightArrow">
            <a:avLst/>
          </a:prstGeom>
          <a:gradFill flip="none" rotWithShape="1">
            <a:gsLst>
              <a:gs pos="0">
                <a:srgbClr val="1552B7"/>
              </a:gs>
              <a:gs pos="100000">
                <a:srgbClr val="05285E"/>
              </a:gs>
            </a:gsLst>
            <a:path path="shap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16761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6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95833E-6 -7.40741E-7 L 0.06628 -0.0937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-469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0.07656 -0.1261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8" y="-631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3.7037E-6 L 0.11393 0.09329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90" y="465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7000"/>
                            </p:stCondLst>
                            <p:childTnLst>
                              <p:par>
                                <p:cTn id="44" presetID="9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.00555 L 0.14948 0.04143 C 0.1806 0.04953 0.22734 0.05393 0.27643 0.05393 C 0.33216 0.05393 0.37695 0.04953 0.40807 0.04143 L 0.55768 0.00555 " pathEditMode="relative" rAng="0" ptsTypes="AAAAA">
                                      <p:cBhvr>
                                        <p:cTn id="63" dur="2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78" y="2407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.00556 L 0.14948 0.04144 C 0.1806 0.04954 0.22734 0.05394 0.27643 0.05394 C 0.33216 0.05394 0.37695 0.04954 0.40807 0.04144 L 0.55768 0.00556 " pathEditMode="relative" rAng="0" ptsTypes="AAAAA">
                                      <p:cBhvr>
                                        <p:cTn id="65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78" y="2407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37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95833E-6 0.00695 L 0.15691 0.04167 C 0.18946 0.04954 0.23855 0.05394 0.28998 0.05394 C 0.34857 0.05394 0.39545 0.04954 0.428 0.04167 L 0.58503 0.00695 " pathEditMode="relative" rAng="0" ptsTypes="AAAAA">
                                      <p:cBhvr>
                                        <p:cTn id="67" dur="2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245" y="23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100"/>
                            </p:stCondLst>
                            <p:childTnLst>
                              <p:par>
                                <p:cTn id="69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.01181 L 0.15508 0.04306 C 0.18737 0.05 0.23581 0.05394 0.28672 0.05394 C 0.34454 0.05394 0.39089 0.05 0.42318 0.04306 L 0.57839 0.01181 " pathEditMode="relative" rAng="0" ptsTypes="AAAAA">
                                      <p:cBhvr>
                                        <p:cTn id="70" dur="2000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19" y="2106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934E-17 -4.81481E-6 L 0.15078 0.0426 C 0.18216 0.05232 0.2293 0.05764 0.27891 0.05764 C 0.33516 0.05764 0.38021 0.05232 0.41159 0.0426 L 0.5625 -4.81481E-6 " pathEditMode="relative" rAng="0" ptsTypes="AAAAA">
                                      <p:cBhvr>
                                        <p:cTn id="72" dur="2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125" y="2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100"/>
                            </p:stCondLst>
                            <p:childTnLst>
                              <p:par>
                                <p:cTn id="7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100"/>
                            </p:stCondLst>
                            <p:childTnLst>
                              <p:par>
                                <p:cTn id="8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100"/>
                            </p:stCondLst>
                            <p:childTnLst>
                              <p:par>
                                <p:cTn id="86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7.40741E-7 L 0.11836 0.08565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11" y="4282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7.40741E-7 L 0.09089 -0.11875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44" y="-5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100"/>
                            </p:stCondLst>
                            <p:childTnLst>
                              <p:par>
                                <p:cTn id="91" presetID="1" presetClass="exit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600"/>
                            </p:stCondLst>
                            <p:childTnLst>
                              <p:par>
                                <p:cTn id="10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100"/>
                            </p:stCondLst>
                            <p:childTnLst>
                              <p:par>
                                <p:cTn id="1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1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9" grpId="0"/>
      <p:bldP spid="449" grpId="1"/>
      <p:bldP spid="450" grpId="0"/>
      <p:bldP spid="282" grpId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Background2021">
            <a:extLst>
              <a:ext uri="{FF2B5EF4-FFF2-40B4-BE49-F238E27FC236}">
                <a16:creationId xmlns:a16="http://schemas.microsoft.com/office/drawing/2014/main" id="{D145E2A4-6BE4-A44A-B0E1-2966F946E48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28" name="Background">
              <a:extLst>
                <a:ext uri="{FF2B5EF4-FFF2-40B4-BE49-F238E27FC236}">
                  <a16:creationId xmlns:a16="http://schemas.microsoft.com/office/drawing/2014/main" id="{1BB38920-F087-AD4A-B1EE-401A17BDFB1A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36" name="gradient background1">
                <a:extLst>
                  <a:ext uri="{FF2B5EF4-FFF2-40B4-BE49-F238E27FC236}">
                    <a16:creationId xmlns:a16="http://schemas.microsoft.com/office/drawing/2014/main" id="{7A6D1640-B684-1C43-B8FC-403F1E53247E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7" name="gradient background1">
                <a:extLst>
                  <a:ext uri="{FF2B5EF4-FFF2-40B4-BE49-F238E27FC236}">
                    <a16:creationId xmlns:a16="http://schemas.microsoft.com/office/drawing/2014/main" id="{B586BBEF-E1D7-6348-831C-A76DD8E267E7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29" name="Background graphics">
              <a:extLst>
                <a:ext uri="{FF2B5EF4-FFF2-40B4-BE49-F238E27FC236}">
                  <a16:creationId xmlns:a16="http://schemas.microsoft.com/office/drawing/2014/main" id="{0A8B1D45-70DF-5B44-87BC-E9743D108566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3A07A152-36EE-604B-B9E9-1D31C056FE9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89DCBC77-3656-D649-9990-EDA43A0AAC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4E066390-0D05-7349-A1AF-CC17237928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07B47A0D-35AD-8048-B3DF-40BB9CF4CE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34" name="Picture 33" hidden="1">
                <a:extLst>
                  <a:ext uri="{FF2B5EF4-FFF2-40B4-BE49-F238E27FC236}">
                    <a16:creationId xmlns:a16="http://schemas.microsoft.com/office/drawing/2014/main" id="{CD60853C-2F10-1442-871C-74BE6BCF36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35" name="Picture 34" hidden="1">
                <a:extLst>
                  <a:ext uri="{FF2B5EF4-FFF2-40B4-BE49-F238E27FC236}">
                    <a16:creationId xmlns:a16="http://schemas.microsoft.com/office/drawing/2014/main" id="{696AD0EC-1963-074B-AFA0-7D9983D989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65503" y="1742070"/>
            <a:ext cx="4852051" cy="1261884"/>
          </a:xfrm>
        </p:spPr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sz="2200" b="0" dirty="0">
                <a:solidFill>
                  <a:srgbClr val="FFD579"/>
                </a:solidFill>
                <a:latin typeface="+mn-lt"/>
                <a:ea typeface="+mn-ea"/>
              </a:rPr>
              <a:t>Cloning Feature Layers and </a:t>
            </a:r>
            <a:r>
              <a:rPr lang="en-US" sz="2200" b="0" dirty="0" err="1">
                <a:solidFill>
                  <a:srgbClr val="FFD579"/>
                </a:solidFill>
                <a:latin typeface="+mn-lt"/>
                <a:ea typeface="+mn-ea"/>
              </a:rPr>
              <a:t>Webmaps</a:t>
            </a:r>
            <a:endParaRPr lang="en-US" sz="2200" b="0" dirty="0">
              <a:solidFill>
                <a:srgbClr val="FFD579"/>
              </a:solidFill>
              <a:latin typeface="+mn-lt"/>
              <a:ea typeface="+mn-ea"/>
            </a:endParaRPr>
          </a:p>
        </p:txBody>
      </p:sp>
      <p:grpSp>
        <p:nvGrpSpPr>
          <p:cNvPr id="7" name="WebMap">
            <a:extLst>
              <a:ext uri="{FF2B5EF4-FFF2-40B4-BE49-F238E27FC236}">
                <a16:creationId xmlns:a16="http://schemas.microsoft.com/office/drawing/2014/main" id="{16D168B0-874E-754A-B99A-CC17367A50A0}"/>
              </a:ext>
            </a:extLst>
          </p:cNvPr>
          <p:cNvGrpSpPr>
            <a:grpSpLocks noChangeAspect="1"/>
          </p:cNvGrpSpPr>
          <p:nvPr/>
        </p:nvGrpSpPr>
        <p:grpSpPr>
          <a:xfrm>
            <a:off x="8514266" y="3000989"/>
            <a:ext cx="1097280" cy="837570"/>
            <a:chOff x="8596313" y="3111500"/>
            <a:chExt cx="536575" cy="409575"/>
          </a:xfrm>
        </p:grpSpPr>
        <p:sp>
          <p:nvSpPr>
            <p:cNvPr id="11" name="Freeform 141">
              <a:extLst>
                <a:ext uri="{FF2B5EF4-FFF2-40B4-BE49-F238E27FC236}">
                  <a16:creationId xmlns:a16="http://schemas.microsoft.com/office/drawing/2014/main" id="{FC7A9E2F-FE92-5442-B075-707217260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6313" y="3111500"/>
              <a:ext cx="536575" cy="409575"/>
            </a:xfrm>
            <a:custGeom>
              <a:avLst/>
              <a:gdLst>
                <a:gd name="T0" fmla="*/ 113 w 2362"/>
                <a:gd name="T1" fmla="*/ 0 h 1800"/>
                <a:gd name="T2" fmla="*/ 2249 w 2362"/>
                <a:gd name="T3" fmla="*/ 0 h 1800"/>
                <a:gd name="T4" fmla="*/ 2275 w 2362"/>
                <a:gd name="T5" fmla="*/ 3 h 1800"/>
                <a:gd name="T6" fmla="*/ 2299 w 2362"/>
                <a:gd name="T7" fmla="*/ 12 h 1800"/>
                <a:gd name="T8" fmla="*/ 2320 w 2362"/>
                <a:gd name="T9" fmla="*/ 25 h 1800"/>
                <a:gd name="T10" fmla="*/ 2337 w 2362"/>
                <a:gd name="T11" fmla="*/ 42 h 1800"/>
                <a:gd name="T12" fmla="*/ 2350 w 2362"/>
                <a:gd name="T13" fmla="*/ 63 h 1800"/>
                <a:gd name="T14" fmla="*/ 2359 w 2362"/>
                <a:gd name="T15" fmla="*/ 87 h 1800"/>
                <a:gd name="T16" fmla="*/ 2362 w 2362"/>
                <a:gd name="T17" fmla="*/ 113 h 1800"/>
                <a:gd name="T18" fmla="*/ 2362 w 2362"/>
                <a:gd name="T19" fmla="*/ 1687 h 1800"/>
                <a:gd name="T20" fmla="*/ 2359 w 2362"/>
                <a:gd name="T21" fmla="*/ 1713 h 1800"/>
                <a:gd name="T22" fmla="*/ 2350 w 2362"/>
                <a:gd name="T23" fmla="*/ 1737 h 1800"/>
                <a:gd name="T24" fmla="*/ 2337 w 2362"/>
                <a:gd name="T25" fmla="*/ 1758 h 1800"/>
                <a:gd name="T26" fmla="*/ 2320 w 2362"/>
                <a:gd name="T27" fmla="*/ 1775 h 1800"/>
                <a:gd name="T28" fmla="*/ 2299 w 2362"/>
                <a:gd name="T29" fmla="*/ 1788 h 1800"/>
                <a:gd name="T30" fmla="*/ 2275 w 2362"/>
                <a:gd name="T31" fmla="*/ 1797 h 1800"/>
                <a:gd name="T32" fmla="*/ 2249 w 2362"/>
                <a:gd name="T33" fmla="*/ 1800 h 1800"/>
                <a:gd name="T34" fmla="*/ 113 w 2362"/>
                <a:gd name="T35" fmla="*/ 1800 h 1800"/>
                <a:gd name="T36" fmla="*/ 87 w 2362"/>
                <a:gd name="T37" fmla="*/ 1797 h 1800"/>
                <a:gd name="T38" fmla="*/ 63 w 2362"/>
                <a:gd name="T39" fmla="*/ 1788 h 1800"/>
                <a:gd name="T40" fmla="*/ 42 w 2362"/>
                <a:gd name="T41" fmla="*/ 1775 h 1800"/>
                <a:gd name="T42" fmla="*/ 25 w 2362"/>
                <a:gd name="T43" fmla="*/ 1758 h 1800"/>
                <a:gd name="T44" fmla="*/ 12 w 2362"/>
                <a:gd name="T45" fmla="*/ 1737 h 1800"/>
                <a:gd name="T46" fmla="*/ 3 w 2362"/>
                <a:gd name="T47" fmla="*/ 1713 h 1800"/>
                <a:gd name="T48" fmla="*/ 0 w 2362"/>
                <a:gd name="T49" fmla="*/ 1687 h 1800"/>
                <a:gd name="T50" fmla="*/ 0 w 2362"/>
                <a:gd name="T51" fmla="*/ 113 h 1800"/>
                <a:gd name="T52" fmla="*/ 3 w 2362"/>
                <a:gd name="T53" fmla="*/ 87 h 1800"/>
                <a:gd name="T54" fmla="*/ 12 w 2362"/>
                <a:gd name="T55" fmla="*/ 63 h 1800"/>
                <a:gd name="T56" fmla="*/ 25 w 2362"/>
                <a:gd name="T57" fmla="*/ 42 h 1800"/>
                <a:gd name="T58" fmla="*/ 42 w 2362"/>
                <a:gd name="T59" fmla="*/ 25 h 1800"/>
                <a:gd name="T60" fmla="*/ 63 w 2362"/>
                <a:gd name="T61" fmla="*/ 12 h 1800"/>
                <a:gd name="T62" fmla="*/ 87 w 2362"/>
                <a:gd name="T63" fmla="*/ 3 h 1800"/>
                <a:gd name="T64" fmla="*/ 113 w 2362"/>
                <a:gd name="T65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62" h="1800">
                  <a:moveTo>
                    <a:pt x="113" y="0"/>
                  </a:moveTo>
                  <a:lnTo>
                    <a:pt x="2249" y="0"/>
                  </a:lnTo>
                  <a:lnTo>
                    <a:pt x="2275" y="3"/>
                  </a:lnTo>
                  <a:lnTo>
                    <a:pt x="2299" y="12"/>
                  </a:lnTo>
                  <a:lnTo>
                    <a:pt x="2320" y="25"/>
                  </a:lnTo>
                  <a:lnTo>
                    <a:pt x="2337" y="42"/>
                  </a:lnTo>
                  <a:lnTo>
                    <a:pt x="2350" y="63"/>
                  </a:lnTo>
                  <a:lnTo>
                    <a:pt x="2359" y="87"/>
                  </a:lnTo>
                  <a:lnTo>
                    <a:pt x="2362" y="113"/>
                  </a:lnTo>
                  <a:lnTo>
                    <a:pt x="2362" y="1687"/>
                  </a:lnTo>
                  <a:lnTo>
                    <a:pt x="2359" y="1713"/>
                  </a:lnTo>
                  <a:lnTo>
                    <a:pt x="2350" y="1737"/>
                  </a:lnTo>
                  <a:lnTo>
                    <a:pt x="2337" y="1758"/>
                  </a:lnTo>
                  <a:lnTo>
                    <a:pt x="2320" y="1775"/>
                  </a:lnTo>
                  <a:lnTo>
                    <a:pt x="2299" y="1788"/>
                  </a:lnTo>
                  <a:lnTo>
                    <a:pt x="2275" y="1797"/>
                  </a:lnTo>
                  <a:lnTo>
                    <a:pt x="2249" y="1800"/>
                  </a:lnTo>
                  <a:lnTo>
                    <a:pt x="113" y="1800"/>
                  </a:lnTo>
                  <a:lnTo>
                    <a:pt x="87" y="1797"/>
                  </a:lnTo>
                  <a:lnTo>
                    <a:pt x="63" y="1788"/>
                  </a:lnTo>
                  <a:lnTo>
                    <a:pt x="42" y="1775"/>
                  </a:lnTo>
                  <a:lnTo>
                    <a:pt x="25" y="1758"/>
                  </a:lnTo>
                  <a:lnTo>
                    <a:pt x="12" y="1737"/>
                  </a:lnTo>
                  <a:lnTo>
                    <a:pt x="3" y="1713"/>
                  </a:lnTo>
                  <a:lnTo>
                    <a:pt x="0" y="1687"/>
                  </a:lnTo>
                  <a:lnTo>
                    <a:pt x="0" y="113"/>
                  </a:lnTo>
                  <a:lnTo>
                    <a:pt x="3" y="87"/>
                  </a:lnTo>
                  <a:lnTo>
                    <a:pt x="12" y="63"/>
                  </a:lnTo>
                  <a:lnTo>
                    <a:pt x="25" y="42"/>
                  </a:lnTo>
                  <a:lnTo>
                    <a:pt x="42" y="25"/>
                  </a:lnTo>
                  <a:lnTo>
                    <a:pt x="63" y="12"/>
                  </a:lnTo>
                  <a:lnTo>
                    <a:pt x="87" y="3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0A49A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142">
              <a:extLst>
                <a:ext uri="{FF2B5EF4-FFF2-40B4-BE49-F238E27FC236}">
                  <a16:creationId xmlns:a16="http://schemas.microsoft.com/office/drawing/2014/main" id="{20033205-8D2D-874F-A025-378E9CF69B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26501" y="3189288"/>
              <a:ext cx="228600" cy="254000"/>
            </a:xfrm>
            <a:prstGeom prst="rect">
              <a:avLst/>
            </a:prstGeom>
            <a:solidFill>
              <a:srgbClr val="7FD9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43">
              <a:extLst>
                <a:ext uri="{FF2B5EF4-FFF2-40B4-BE49-F238E27FC236}">
                  <a16:creationId xmlns:a16="http://schemas.microsoft.com/office/drawing/2014/main" id="{5D60D1BB-95DA-DD4A-A639-7BFE4456F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01" y="3189288"/>
              <a:ext cx="228600" cy="254000"/>
            </a:xfrm>
            <a:custGeom>
              <a:avLst/>
              <a:gdLst>
                <a:gd name="T0" fmla="*/ 314 w 1012"/>
                <a:gd name="T1" fmla="*/ 0 h 1124"/>
                <a:gd name="T2" fmla="*/ 315 w 1012"/>
                <a:gd name="T3" fmla="*/ 44 h 1124"/>
                <a:gd name="T4" fmla="*/ 338 w 1012"/>
                <a:gd name="T5" fmla="*/ 64 h 1124"/>
                <a:gd name="T6" fmla="*/ 363 w 1012"/>
                <a:gd name="T7" fmla="*/ 86 h 1124"/>
                <a:gd name="T8" fmla="*/ 390 w 1012"/>
                <a:gd name="T9" fmla="*/ 108 h 1124"/>
                <a:gd name="T10" fmla="*/ 416 w 1012"/>
                <a:gd name="T11" fmla="*/ 129 h 1124"/>
                <a:gd name="T12" fmla="*/ 434 w 1012"/>
                <a:gd name="T13" fmla="*/ 142 h 1124"/>
                <a:gd name="T14" fmla="*/ 461 w 1012"/>
                <a:gd name="T15" fmla="*/ 162 h 1124"/>
                <a:gd name="T16" fmla="*/ 493 w 1012"/>
                <a:gd name="T17" fmla="*/ 200 h 1124"/>
                <a:gd name="T18" fmla="*/ 528 w 1012"/>
                <a:gd name="T19" fmla="*/ 251 h 1124"/>
                <a:gd name="T20" fmla="*/ 562 w 1012"/>
                <a:gd name="T21" fmla="*/ 313 h 1124"/>
                <a:gd name="T22" fmla="*/ 589 w 1012"/>
                <a:gd name="T23" fmla="*/ 377 h 1124"/>
                <a:gd name="T24" fmla="*/ 606 w 1012"/>
                <a:gd name="T25" fmla="*/ 441 h 1124"/>
                <a:gd name="T26" fmla="*/ 612 w 1012"/>
                <a:gd name="T27" fmla="*/ 502 h 1124"/>
                <a:gd name="T28" fmla="*/ 611 w 1012"/>
                <a:gd name="T29" fmla="*/ 573 h 1124"/>
                <a:gd name="T30" fmla="*/ 610 w 1012"/>
                <a:gd name="T31" fmla="*/ 615 h 1124"/>
                <a:gd name="T32" fmla="*/ 610 w 1012"/>
                <a:gd name="T33" fmla="*/ 658 h 1124"/>
                <a:gd name="T34" fmla="*/ 624 w 1012"/>
                <a:gd name="T35" fmla="*/ 691 h 1124"/>
                <a:gd name="T36" fmla="*/ 657 w 1012"/>
                <a:gd name="T37" fmla="*/ 732 h 1124"/>
                <a:gd name="T38" fmla="*/ 675 w 1012"/>
                <a:gd name="T39" fmla="*/ 756 h 1124"/>
                <a:gd name="T40" fmla="*/ 699 w 1012"/>
                <a:gd name="T41" fmla="*/ 787 h 1124"/>
                <a:gd name="T42" fmla="*/ 725 w 1012"/>
                <a:gd name="T43" fmla="*/ 814 h 1124"/>
                <a:gd name="T44" fmla="*/ 747 w 1012"/>
                <a:gd name="T45" fmla="*/ 832 h 1124"/>
                <a:gd name="T46" fmla="*/ 767 w 1012"/>
                <a:gd name="T47" fmla="*/ 804 h 1124"/>
                <a:gd name="T48" fmla="*/ 786 w 1012"/>
                <a:gd name="T49" fmla="*/ 760 h 1124"/>
                <a:gd name="T50" fmla="*/ 803 w 1012"/>
                <a:gd name="T51" fmla="*/ 710 h 1124"/>
                <a:gd name="T52" fmla="*/ 815 w 1012"/>
                <a:gd name="T53" fmla="*/ 662 h 1124"/>
                <a:gd name="T54" fmla="*/ 821 w 1012"/>
                <a:gd name="T55" fmla="*/ 627 h 1124"/>
                <a:gd name="T56" fmla="*/ 831 w 1012"/>
                <a:gd name="T57" fmla="*/ 583 h 1124"/>
                <a:gd name="T58" fmla="*/ 860 w 1012"/>
                <a:gd name="T59" fmla="*/ 538 h 1124"/>
                <a:gd name="T60" fmla="*/ 898 w 1012"/>
                <a:gd name="T61" fmla="*/ 494 h 1124"/>
                <a:gd name="T62" fmla="*/ 939 w 1012"/>
                <a:gd name="T63" fmla="*/ 454 h 1124"/>
                <a:gd name="T64" fmla="*/ 977 w 1012"/>
                <a:gd name="T65" fmla="*/ 423 h 1124"/>
                <a:gd name="T66" fmla="*/ 1002 w 1012"/>
                <a:gd name="T67" fmla="*/ 404 h 1124"/>
                <a:gd name="T68" fmla="*/ 1012 w 1012"/>
                <a:gd name="T69" fmla="*/ 1124 h 1124"/>
                <a:gd name="T70" fmla="*/ 0 w 1012"/>
                <a:gd name="T71" fmla="*/ 0 h 1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12" h="1124">
                  <a:moveTo>
                    <a:pt x="0" y="0"/>
                  </a:moveTo>
                  <a:lnTo>
                    <a:pt x="314" y="0"/>
                  </a:lnTo>
                  <a:lnTo>
                    <a:pt x="314" y="23"/>
                  </a:lnTo>
                  <a:lnTo>
                    <a:pt x="315" y="44"/>
                  </a:lnTo>
                  <a:lnTo>
                    <a:pt x="325" y="54"/>
                  </a:lnTo>
                  <a:lnTo>
                    <a:pt x="338" y="64"/>
                  </a:lnTo>
                  <a:lnTo>
                    <a:pt x="353" y="76"/>
                  </a:lnTo>
                  <a:lnTo>
                    <a:pt x="363" y="86"/>
                  </a:lnTo>
                  <a:lnTo>
                    <a:pt x="376" y="97"/>
                  </a:lnTo>
                  <a:lnTo>
                    <a:pt x="390" y="108"/>
                  </a:lnTo>
                  <a:lnTo>
                    <a:pt x="404" y="119"/>
                  </a:lnTo>
                  <a:lnTo>
                    <a:pt x="416" y="129"/>
                  </a:lnTo>
                  <a:lnTo>
                    <a:pt x="427" y="136"/>
                  </a:lnTo>
                  <a:lnTo>
                    <a:pt x="434" y="142"/>
                  </a:lnTo>
                  <a:lnTo>
                    <a:pt x="447" y="149"/>
                  </a:lnTo>
                  <a:lnTo>
                    <a:pt x="461" y="162"/>
                  </a:lnTo>
                  <a:lnTo>
                    <a:pt x="476" y="179"/>
                  </a:lnTo>
                  <a:lnTo>
                    <a:pt x="493" y="200"/>
                  </a:lnTo>
                  <a:lnTo>
                    <a:pt x="511" y="225"/>
                  </a:lnTo>
                  <a:lnTo>
                    <a:pt x="528" y="251"/>
                  </a:lnTo>
                  <a:lnTo>
                    <a:pt x="545" y="281"/>
                  </a:lnTo>
                  <a:lnTo>
                    <a:pt x="562" y="313"/>
                  </a:lnTo>
                  <a:lnTo>
                    <a:pt x="577" y="344"/>
                  </a:lnTo>
                  <a:lnTo>
                    <a:pt x="589" y="377"/>
                  </a:lnTo>
                  <a:lnTo>
                    <a:pt x="599" y="409"/>
                  </a:lnTo>
                  <a:lnTo>
                    <a:pt x="606" y="441"/>
                  </a:lnTo>
                  <a:lnTo>
                    <a:pt x="611" y="471"/>
                  </a:lnTo>
                  <a:lnTo>
                    <a:pt x="612" y="502"/>
                  </a:lnTo>
                  <a:lnTo>
                    <a:pt x="612" y="537"/>
                  </a:lnTo>
                  <a:lnTo>
                    <a:pt x="611" y="573"/>
                  </a:lnTo>
                  <a:lnTo>
                    <a:pt x="610" y="593"/>
                  </a:lnTo>
                  <a:lnTo>
                    <a:pt x="610" y="615"/>
                  </a:lnTo>
                  <a:lnTo>
                    <a:pt x="608" y="638"/>
                  </a:lnTo>
                  <a:lnTo>
                    <a:pt x="610" y="658"/>
                  </a:lnTo>
                  <a:lnTo>
                    <a:pt x="611" y="675"/>
                  </a:lnTo>
                  <a:lnTo>
                    <a:pt x="624" y="691"/>
                  </a:lnTo>
                  <a:lnTo>
                    <a:pt x="640" y="710"/>
                  </a:lnTo>
                  <a:lnTo>
                    <a:pt x="657" y="732"/>
                  </a:lnTo>
                  <a:lnTo>
                    <a:pt x="664" y="743"/>
                  </a:lnTo>
                  <a:lnTo>
                    <a:pt x="675" y="756"/>
                  </a:lnTo>
                  <a:lnTo>
                    <a:pt x="687" y="771"/>
                  </a:lnTo>
                  <a:lnTo>
                    <a:pt x="699" y="787"/>
                  </a:lnTo>
                  <a:lnTo>
                    <a:pt x="712" y="802"/>
                  </a:lnTo>
                  <a:lnTo>
                    <a:pt x="725" y="814"/>
                  </a:lnTo>
                  <a:lnTo>
                    <a:pt x="736" y="825"/>
                  </a:lnTo>
                  <a:lnTo>
                    <a:pt x="747" y="832"/>
                  </a:lnTo>
                  <a:lnTo>
                    <a:pt x="756" y="821"/>
                  </a:lnTo>
                  <a:lnTo>
                    <a:pt x="767" y="804"/>
                  </a:lnTo>
                  <a:lnTo>
                    <a:pt x="776" y="783"/>
                  </a:lnTo>
                  <a:lnTo>
                    <a:pt x="786" y="760"/>
                  </a:lnTo>
                  <a:lnTo>
                    <a:pt x="795" y="735"/>
                  </a:lnTo>
                  <a:lnTo>
                    <a:pt x="803" y="710"/>
                  </a:lnTo>
                  <a:lnTo>
                    <a:pt x="810" y="686"/>
                  </a:lnTo>
                  <a:lnTo>
                    <a:pt x="815" y="662"/>
                  </a:lnTo>
                  <a:lnTo>
                    <a:pt x="819" y="642"/>
                  </a:lnTo>
                  <a:lnTo>
                    <a:pt x="821" y="627"/>
                  </a:lnTo>
                  <a:lnTo>
                    <a:pt x="824" y="605"/>
                  </a:lnTo>
                  <a:lnTo>
                    <a:pt x="831" y="583"/>
                  </a:lnTo>
                  <a:lnTo>
                    <a:pt x="844" y="561"/>
                  </a:lnTo>
                  <a:lnTo>
                    <a:pt x="860" y="538"/>
                  </a:lnTo>
                  <a:lnTo>
                    <a:pt x="878" y="516"/>
                  </a:lnTo>
                  <a:lnTo>
                    <a:pt x="898" y="494"/>
                  </a:lnTo>
                  <a:lnTo>
                    <a:pt x="919" y="473"/>
                  </a:lnTo>
                  <a:lnTo>
                    <a:pt x="939" y="454"/>
                  </a:lnTo>
                  <a:lnTo>
                    <a:pt x="959" y="437"/>
                  </a:lnTo>
                  <a:lnTo>
                    <a:pt x="977" y="423"/>
                  </a:lnTo>
                  <a:lnTo>
                    <a:pt x="993" y="410"/>
                  </a:lnTo>
                  <a:lnTo>
                    <a:pt x="1002" y="404"/>
                  </a:lnTo>
                  <a:lnTo>
                    <a:pt x="1012" y="399"/>
                  </a:lnTo>
                  <a:lnTo>
                    <a:pt x="1012" y="1124"/>
                  </a:lnTo>
                  <a:lnTo>
                    <a:pt x="0" y="11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34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44">
              <a:extLst>
                <a:ext uri="{FF2B5EF4-FFF2-40B4-BE49-F238E27FC236}">
                  <a16:creationId xmlns:a16="http://schemas.microsoft.com/office/drawing/2014/main" id="{43C2204D-57BA-ED4F-AB2D-D96B2EAAC9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01" y="3189288"/>
              <a:ext cx="228600" cy="254000"/>
            </a:xfrm>
            <a:custGeom>
              <a:avLst/>
              <a:gdLst>
                <a:gd name="T0" fmla="*/ 240 w 1012"/>
                <a:gd name="T1" fmla="*/ 0 h 1124"/>
                <a:gd name="T2" fmla="*/ 241 w 1012"/>
                <a:gd name="T3" fmla="*/ 43 h 1124"/>
                <a:gd name="T4" fmla="*/ 244 w 1012"/>
                <a:gd name="T5" fmla="*/ 76 h 1124"/>
                <a:gd name="T6" fmla="*/ 251 w 1012"/>
                <a:gd name="T7" fmla="*/ 92 h 1124"/>
                <a:gd name="T8" fmla="*/ 269 w 1012"/>
                <a:gd name="T9" fmla="*/ 105 h 1124"/>
                <a:gd name="T10" fmla="*/ 297 w 1012"/>
                <a:gd name="T11" fmla="*/ 129 h 1124"/>
                <a:gd name="T12" fmla="*/ 331 w 1012"/>
                <a:gd name="T13" fmla="*/ 156 h 1124"/>
                <a:gd name="T14" fmla="*/ 363 w 1012"/>
                <a:gd name="T15" fmla="*/ 184 h 1124"/>
                <a:gd name="T16" fmla="*/ 393 w 1012"/>
                <a:gd name="T17" fmla="*/ 205 h 1124"/>
                <a:gd name="T18" fmla="*/ 414 w 1012"/>
                <a:gd name="T19" fmla="*/ 218 h 1124"/>
                <a:gd name="T20" fmla="*/ 436 w 1012"/>
                <a:gd name="T21" fmla="*/ 244 h 1124"/>
                <a:gd name="T22" fmla="*/ 463 w 1012"/>
                <a:gd name="T23" fmla="*/ 285 h 1124"/>
                <a:gd name="T24" fmla="*/ 488 w 1012"/>
                <a:gd name="T25" fmla="*/ 334 h 1124"/>
                <a:gd name="T26" fmla="*/ 511 w 1012"/>
                <a:gd name="T27" fmla="*/ 387 h 1124"/>
                <a:gd name="T28" fmla="*/ 528 w 1012"/>
                <a:gd name="T29" fmla="*/ 435 h 1124"/>
                <a:gd name="T30" fmla="*/ 537 w 1012"/>
                <a:gd name="T31" fmla="*/ 476 h 1124"/>
                <a:gd name="T32" fmla="*/ 537 w 1012"/>
                <a:gd name="T33" fmla="*/ 520 h 1124"/>
                <a:gd name="T34" fmla="*/ 536 w 1012"/>
                <a:gd name="T35" fmla="*/ 572 h 1124"/>
                <a:gd name="T36" fmla="*/ 535 w 1012"/>
                <a:gd name="T37" fmla="*/ 623 h 1124"/>
                <a:gd name="T38" fmla="*/ 536 w 1012"/>
                <a:gd name="T39" fmla="*/ 671 h 1124"/>
                <a:gd name="T40" fmla="*/ 541 w 1012"/>
                <a:gd name="T41" fmla="*/ 707 h 1124"/>
                <a:gd name="T42" fmla="*/ 552 w 1012"/>
                <a:gd name="T43" fmla="*/ 726 h 1124"/>
                <a:gd name="T44" fmla="*/ 570 w 1012"/>
                <a:gd name="T45" fmla="*/ 744 h 1124"/>
                <a:gd name="T46" fmla="*/ 596 w 1012"/>
                <a:gd name="T47" fmla="*/ 776 h 1124"/>
                <a:gd name="T48" fmla="*/ 626 w 1012"/>
                <a:gd name="T49" fmla="*/ 818 h 1124"/>
                <a:gd name="T50" fmla="*/ 662 w 1012"/>
                <a:gd name="T51" fmla="*/ 858 h 1124"/>
                <a:gd name="T52" fmla="*/ 699 w 1012"/>
                <a:gd name="T53" fmla="*/ 892 h 1124"/>
                <a:gd name="T54" fmla="*/ 738 w 1012"/>
                <a:gd name="T55" fmla="*/ 908 h 1124"/>
                <a:gd name="T56" fmla="*/ 775 w 1012"/>
                <a:gd name="T57" fmla="*/ 904 h 1124"/>
                <a:gd name="T58" fmla="*/ 808 w 1012"/>
                <a:gd name="T59" fmla="*/ 877 h 1124"/>
                <a:gd name="T60" fmla="*/ 836 w 1012"/>
                <a:gd name="T61" fmla="*/ 832 h 1124"/>
                <a:gd name="T62" fmla="*/ 859 w 1012"/>
                <a:gd name="T63" fmla="*/ 780 h 1124"/>
                <a:gd name="T64" fmla="*/ 876 w 1012"/>
                <a:gd name="T65" fmla="*/ 725 h 1124"/>
                <a:gd name="T66" fmla="*/ 888 w 1012"/>
                <a:gd name="T67" fmla="*/ 675 h 1124"/>
                <a:gd name="T68" fmla="*/ 895 w 1012"/>
                <a:gd name="T69" fmla="*/ 639 h 1124"/>
                <a:gd name="T70" fmla="*/ 898 w 1012"/>
                <a:gd name="T71" fmla="*/ 618 h 1124"/>
                <a:gd name="T72" fmla="*/ 913 w 1012"/>
                <a:gd name="T73" fmla="*/ 593 h 1124"/>
                <a:gd name="T74" fmla="*/ 938 w 1012"/>
                <a:gd name="T75" fmla="*/ 563 h 1124"/>
                <a:gd name="T76" fmla="*/ 969 w 1012"/>
                <a:gd name="T77" fmla="*/ 532 h 1124"/>
                <a:gd name="T78" fmla="*/ 999 w 1012"/>
                <a:gd name="T79" fmla="*/ 504 h 1124"/>
                <a:gd name="T80" fmla="*/ 1012 w 1012"/>
                <a:gd name="T81" fmla="*/ 1124 h 1124"/>
                <a:gd name="T82" fmla="*/ 0 w 1012"/>
                <a:gd name="T83" fmla="*/ 0 h 1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2" h="1124">
                  <a:moveTo>
                    <a:pt x="0" y="0"/>
                  </a:moveTo>
                  <a:lnTo>
                    <a:pt x="240" y="0"/>
                  </a:lnTo>
                  <a:lnTo>
                    <a:pt x="240" y="22"/>
                  </a:lnTo>
                  <a:lnTo>
                    <a:pt x="241" y="43"/>
                  </a:lnTo>
                  <a:lnTo>
                    <a:pt x="242" y="61"/>
                  </a:lnTo>
                  <a:lnTo>
                    <a:pt x="244" y="76"/>
                  </a:lnTo>
                  <a:lnTo>
                    <a:pt x="247" y="87"/>
                  </a:lnTo>
                  <a:lnTo>
                    <a:pt x="251" y="92"/>
                  </a:lnTo>
                  <a:lnTo>
                    <a:pt x="259" y="97"/>
                  </a:lnTo>
                  <a:lnTo>
                    <a:pt x="269" y="105"/>
                  </a:lnTo>
                  <a:lnTo>
                    <a:pt x="282" y="116"/>
                  </a:lnTo>
                  <a:lnTo>
                    <a:pt x="297" y="129"/>
                  </a:lnTo>
                  <a:lnTo>
                    <a:pt x="314" y="143"/>
                  </a:lnTo>
                  <a:lnTo>
                    <a:pt x="331" y="156"/>
                  </a:lnTo>
                  <a:lnTo>
                    <a:pt x="348" y="171"/>
                  </a:lnTo>
                  <a:lnTo>
                    <a:pt x="363" y="184"/>
                  </a:lnTo>
                  <a:lnTo>
                    <a:pt x="379" y="195"/>
                  </a:lnTo>
                  <a:lnTo>
                    <a:pt x="393" y="205"/>
                  </a:lnTo>
                  <a:lnTo>
                    <a:pt x="405" y="211"/>
                  </a:lnTo>
                  <a:lnTo>
                    <a:pt x="414" y="218"/>
                  </a:lnTo>
                  <a:lnTo>
                    <a:pt x="425" y="229"/>
                  </a:lnTo>
                  <a:lnTo>
                    <a:pt x="436" y="244"/>
                  </a:lnTo>
                  <a:lnTo>
                    <a:pt x="449" y="263"/>
                  </a:lnTo>
                  <a:lnTo>
                    <a:pt x="463" y="285"/>
                  </a:lnTo>
                  <a:lnTo>
                    <a:pt x="475" y="308"/>
                  </a:lnTo>
                  <a:lnTo>
                    <a:pt x="488" y="334"/>
                  </a:lnTo>
                  <a:lnTo>
                    <a:pt x="501" y="360"/>
                  </a:lnTo>
                  <a:lnTo>
                    <a:pt x="511" y="387"/>
                  </a:lnTo>
                  <a:lnTo>
                    <a:pt x="521" y="412"/>
                  </a:lnTo>
                  <a:lnTo>
                    <a:pt x="528" y="435"/>
                  </a:lnTo>
                  <a:lnTo>
                    <a:pt x="533" y="457"/>
                  </a:lnTo>
                  <a:lnTo>
                    <a:pt x="537" y="476"/>
                  </a:lnTo>
                  <a:lnTo>
                    <a:pt x="537" y="497"/>
                  </a:lnTo>
                  <a:lnTo>
                    <a:pt x="537" y="520"/>
                  </a:lnTo>
                  <a:lnTo>
                    <a:pt x="537" y="545"/>
                  </a:lnTo>
                  <a:lnTo>
                    <a:pt x="536" y="572"/>
                  </a:lnTo>
                  <a:lnTo>
                    <a:pt x="535" y="598"/>
                  </a:lnTo>
                  <a:lnTo>
                    <a:pt x="535" y="623"/>
                  </a:lnTo>
                  <a:lnTo>
                    <a:pt x="535" y="648"/>
                  </a:lnTo>
                  <a:lnTo>
                    <a:pt x="536" y="671"/>
                  </a:lnTo>
                  <a:lnTo>
                    <a:pt x="537" y="691"/>
                  </a:lnTo>
                  <a:lnTo>
                    <a:pt x="541" y="707"/>
                  </a:lnTo>
                  <a:lnTo>
                    <a:pt x="545" y="718"/>
                  </a:lnTo>
                  <a:lnTo>
                    <a:pt x="552" y="726"/>
                  </a:lnTo>
                  <a:lnTo>
                    <a:pt x="561" y="732"/>
                  </a:lnTo>
                  <a:lnTo>
                    <a:pt x="570" y="744"/>
                  </a:lnTo>
                  <a:lnTo>
                    <a:pt x="583" y="758"/>
                  </a:lnTo>
                  <a:lnTo>
                    <a:pt x="596" y="776"/>
                  </a:lnTo>
                  <a:lnTo>
                    <a:pt x="611" y="797"/>
                  </a:lnTo>
                  <a:lnTo>
                    <a:pt x="626" y="818"/>
                  </a:lnTo>
                  <a:lnTo>
                    <a:pt x="644" y="838"/>
                  </a:lnTo>
                  <a:lnTo>
                    <a:pt x="662" y="858"/>
                  </a:lnTo>
                  <a:lnTo>
                    <a:pt x="680" y="876"/>
                  </a:lnTo>
                  <a:lnTo>
                    <a:pt x="699" y="892"/>
                  </a:lnTo>
                  <a:lnTo>
                    <a:pt x="719" y="902"/>
                  </a:lnTo>
                  <a:lnTo>
                    <a:pt x="738" y="908"/>
                  </a:lnTo>
                  <a:lnTo>
                    <a:pt x="758" y="910"/>
                  </a:lnTo>
                  <a:lnTo>
                    <a:pt x="775" y="904"/>
                  </a:lnTo>
                  <a:lnTo>
                    <a:pt x="792" y="893"/>
                  </a:lnTo>
                  <a:lnTo>
                    <a:pt x="808" y="877"/>
                  </a:lnTo>
                  <a:lnTo>
                    <a:pt x="822" y="856"/>
                  </a:lnTo>
                  <a:lnTo>
                    <a:pt x="836" y="832"/>
                  </a:lnTo>
                  <a:lnTo>
                    <a:pt x="847" y="806"/>
                  </a:lnTo>
                  <a:lnTo>
                    <a:pt x="859" y="780"/>
                  </a:lnTo>
                  <a:lnTo>
                    <a:pt x="868" y="751"/>
                  </a:lnTo>
                  <a:lnTo>
                    <a:pt x="876" y="725"/>
                  </a:lnTo>
                  <a:lnTo>
                    <a:pt x="883" y="698"/>
                  </a:lnTo>
                  <a:lnTo>
                    <a:pt x="888" y="675"/>
                  </a:lnTo>
                  <a:lnTo>
                    <a:pt x="893" y="655"/>
                  </a:lnTo>
                  <a:lnTo>
                    <a:pt x="895" y="639"/>
                  </a:lnTo>
                  <a:lnTo>
                    <a:pt x="896" y="629"/>
                  </a:lnTo>
                  <a:lnTo>
                    <a:pt x="898" y="618"/>
                  </a:lnTo>
                  <a:lnTo>
                    <a:pt x="903" y="606"/>
                  </a:lnTo>
                  <a:lnTo>
                    <a:pt x="913" y="593"/>
                  </a:lnTo>
                  <a:lnTo>
                    <a:pt x="924" y="578"/>
                  </a:lnTo>
                  <a:lnTo>
                    <a:pt x="938" y="563"/>
                  </a:lnTo>
                  <a:lnTo>
                    <a:pt x="953" y="547"/>
                  </a:lnTo>
                  <a:lnTo>
                    <a:pt x="969" y="532"/>
                  </a:lnTo>
                  <a:lnTo>
                    <a:pt x="983" y="518"/>
                  </a:lnTo>
                  <a:lnTo>
                    <a:pt x="999" y="504"/>
                  </a:lnTo>
                  <a:lnTo>
                    <a:pt x="1012" y="492"/>
                  </a:lnTo>
                  <a:lnTo>
                    <a:pt x="1012" y="1124"/>
                  </a:lnTo>
                  <a:lnTo>
                    <a:pt x="0" y="11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D04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45">
              <a:extLst>
                <a:ext uri="{FF2B5EF4-FFF2-40B4-BE49-F238E27FC236}">
                  <a16:creationId xmlns:a16="http://schemas.microsoft.com/office/drawing/2014/main" id="{3720AF51-EAAD-B247-8AE6-DE0BFA18E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01" y="3341688"/>
              <a:ext cx="103188" cy="101600"/>
            </a:xfrm>
            <a:custGeom>
              <a:avLst/>
              <a:gdLst>
                <a:gd name="T0" fmla="*/ 0 w 453"/>
                <a:gd name="T1" fmla="*/ 0 h 448"/>
                <a:gd name="T2" fmla="*/ 42 w 453"/>
                <a:gd name="T3" fmla="*/ 36 h 448"/>
                <a:gd name="T4" fmla="*/ 88 w 453"/>
                <a:gd name="T5" fmla="*/ 70 h 448"/>
                <a:gd name="T6" fmla="*/ 134 w 453"/>
                <a:gd name="T7" fmla="*/ 103 h 448"/>
                <a:gd name="T8" fmla="*/ 181 w 453"/>
                <a:gd name="T9" fmla="*/ 131 h 448"/>
                <a:gd name="T10" fmla="*/ 227 w 453"/>
                <a:gd name="T11" fmla="*/ 159 h 448"/>
                <a:gd name="T12" fmla="*/ 270 w 453"/>
                <a:gd name="T13" fmla="*/ 183 h 448"/>
                <a:gd name="T14" fmla="*/ 297 w 453"/>
                <a:gd name="T15" fmla="*/ 200 h 448"/>
                <a:gd name="T16" fmla="*/ 320 w 453"/>
                <a:gd name="T17" fmla="*/ 220 h 448"/>
                <a:gd name="T18" fmla="*/ 341 w 453"/>
                <a:gd name="T19" fmla="*/ 242 h 448"/>
                <a:gd name="T20" fmla="*/ 359 w 453"/>
                <a:gd name="T21" fmla="*/ 266 h 448"/>
                <a:gd name="T22" fmla="*/ 375 w 453"/>
                <a:gd name="T23" fmla="*/ 293 h 448"/>
                <a:gd name="T24" fmla="*/ 390 w 453"/>
                <a:gd name="T25" fmla="*/ 319 h 448"/>
                <a:gd name="T26" fmla="*/ 402 w 453"/>
                <a:gd name="T27" fmla="*/ 344 h 448"/>
                <a:gd name="T28" fmla="*/ 414 w 453"/>
                <a:gd name="T29" fmla="*/ 370 h 448"/>
                <a:gd name="T30" fmla="*/ 425 w 453"/>
                <a:gd name="T31" fmla="*/ 394 h 448"/>
                <a:gd name="T32" fmla="*/ 434 w 453"/>
                <a:gd name="T33" fmla="*/ 415 h 448"/>
                <a:gd name="T34" fmla="*/ 444 w 453"/>
                <a:gd name="T35" fmla="*/ 433 h 448"/>
                <a:gd name="T36" fmla="*/ 453 w 453"/>
                <a:gd name="T37" fmla="*/ 448 h 448"/>
                <a:gd name="T38" fmla="*/ 0 w 453"/>
                <a:gd name="T39" fmla="*/ 448 h 448"/>
                <a:gd name="T40" fmla="*/ 0 w 453"/>
                <a:gd name="T41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53" h="448">
                  <a:moveTo>
                    <a:pt x="0" y="0"/>
                  </a:moveTo>
                  <a:lnTo>
                    <a:pt x="42" y="36"/>
                  </a:lnTo>
                  <a:lnTo>
                    <a:pt x="88" y="70"/>
                  </a:lnTo>
                  <a:lnTo>
                    <a:pt x="134" y="103"/>
                  </a:lnTo>
                  <a:lnTo>
                    <a:pt x="181" y="131"/>
                  </a:lnTo>
                  <a:lnTo>
                    <a:pt x="227" y="159"/>
                  </a:lnTo>
                  <a:lnTo>
                    <a:pt x="270" y="183"/>
                  </a:lnTo>
                  <a:lnTo>
                    <a:pt x="297" y="200"/>
                  </a:lnTo>
                  <a:lnTo>
                    <a:pt x="320" y="220"/>
                  </a:lnTo>
                  <a:lnTo>
                    <a:pt x="341" y="242"/>
                  </a:lnTo>
                  <a:lnTo>
                    <a:pt x="359" y="266"/>
                  </a:lnTo>
                  <a:lnTo>
                    <a:pt x="375" y="293"/>
                  </a:lnTo>
                  <a:lnTo>
                    <a:pt x="390" y="319"/>
                  </a:lnTo>
                  <a:lnTo>
                    <a:pt x="402" y="344"/>
                  </a:lnTo>
                  <a:lnTo>
                    <a:pt x="414" y="370"/>
                  </a:lnTo>
                  <a:lnTo>
                    <a:pt x="425" y="394"/>
                  </a:lnTo>
                  <a:lnTo>
                    <a:pt x="434" y="415"/>
                  </a:lnTo>
                  <a:lnTo>
                    <a:pt x="444" y="433"/>
                  </a:lnTo>
                  <a:lnTo>
                    <a:pt x="453" y="448"/>
                  </a:lnTo>
                  <a:lnTo>
                    <a:pt x="0" y="4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9A5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6">
              <a:extLst>
                <a:ext uri="{FF2B5EF4-FFF2-40B4-BE49-F238E27FC236}">
                  <a16:creationId xmlns:a16="http://schemas.microsoft.com/office/drawing/2014/main" id="{78ECA1DA-000A-A54F-81E4-52E48DB62D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01" y="3379788"/>
              <a:ext cx="68263" cy="63500"/>
            </a:xfrm>
            <a:custGeom>
              <a:avLst/>
              <a:gdLst>
                <a:gd name="T0" fmla="*/ 0 w 305"/>
                <a:gd name="T1" fmla="*/ 0 h 279"/>
                <a:gd name="T2" fmla="*/ 41 w 305"/>
                <a:gd name="T3" fmla="*/ 16 h 279"/>
                <a:gd name="T4" fmla="*/ 83 w 305"/>
                <a:gd name="T5" fmla="*/ 32 h 279"/>
                <a:gd name="T6" fmla="*/ 127 w 305"/>
                <a:gd name="T7" fmla="*/ 48 h 279"/>
                <a:gd name="T8" fmla="*/ 168 w 305"/>
                <a:gd name="T9" fmla="*/ 67 h 279"/>
                <a:gd name="T10" fmla="*/ 209 w 305"/>
                <a:gd name="T11" fmla="*/ 88 h 279"/>
                <a:gd name="T12" fmla="*/ 231 w 305"/>
                <a:gd name="T13" fmla="*/ 105 h 279"/>
                <a:gd name="T14" fmla="*/ 250 w 305"/>
                <a:gd name="T15" fmla="*/ 125 h 279"/>
                <a:gd name="T16" fmla="*/ 266 w 305"/>
                <a:gd name="T17" fmla="*/ 148 h 279"/>
                <a:gd name="T18" fmla="*/ 279 w 305"/>
                <a:gd name="T19" fmla="*/ 173 h 279"/>
                <a:gd name="T20" fmla="*/ 288 w 305"/>
                <a:gd name="T21" fmla="*/ 199 h 279"/>
                <a:gd name="T22" fmla="*/ 296 w 305"/>
                <a:gd name="T23" fmla="*/ 226 h 279"/>
                <a:gd name="T24" fmla="*/ 301 w 305"/>
                <a:gd name="T25" fmla="*/ 253 h 279"/>
                <a:gd name="T26" fmla="*/ 305 w 305"/>
                <a:gd name="T27" fmla="*/ 279 h 279"/>
                <a:gd name="T28" fmla="*/ 0 w 305"/>
                <a:gd name="T29" fmla="*/ 279 h 279"/>
                <a:gd name="T30" fmla="*/ 0 w 305"/>
                <a:gd name="T31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5" h="279">
                  <a:moveTo>
                    <a:pt x="0" y="0"/>
                  </a:moveTo>
                  <a:lnTo>
                    <a:pt x="41" y="16"/>
                  </a:lnTo>
                  <a:lnTo>
                    <a:pt x="83" y="32"/>
                  </a:lnTo>
                  <a:lnTo>
                    <a:pt x="127" y="48"/>
                  </a:lnTo>
                  <a:lnTo>
                    <a:pt x="168" y="67"/>
                  </a:lnTo>
                  <a:lnTo>
                    <a:pt x="209" y="88"/>
                  </a:lnTo>
                  <a:lnTo>
                    <a:pt x="231" y="105"/>
                  </a:lnTo>
                  <a:lnTo>
                    <a:pt x="250" y="125"/>
                  </a:lnTo>
                  <a:lnTo>
                    <a:pt x="266" y="148"/>
                  </a:lnTo>
                  <a:lnTo>
                    <a:pt x="279" y="173"/>
                  </a:lnTo>
                  <a:lnTo>
                    <a:pt x="288" y="199"/>
                  </a:lnTo>
                  <a:lnTo>
                    <a:pt x="296" y="226"/>
                  </a:lnTo>
                  <a:lnTo>
                    <a:pt x="301" y="253"/>
                  </a:lnTo>
                  <a:lnTo>
                    <a:pt x="305" y="279"/>
                  </a:lnTo>
                  <a:lnTo>
                    <a:pt x="0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D15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47">
              <a:extLst>
                <a:ext uri="{FF2B5EF4-FFF2-40B4-BE49-F238E27FC236}">
                  <a16:creationId xmlns:a16="http://schemas.microsoft.com/office/drawing/2014/main" id="{75CBA9A7-B75C-9945-9AB7-51A0F5F57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4126" y="3281363"/>
              <a:ext cx="26988" cy="26988"/>
            </a:xfrm>
            <a:custGeom>
              <a:avLst/>
              <a:gdLst>
                <a:gd name="T0" fmla="*/ 58 w 116"/>
                <a:gd name="T1" fmla="*/ 0 h 117"/>
                <a:gd name="T2" fmla="*/ 76 w 116"/>
                <a:gd name="T3" fmla="*/ 3 h 117"/>
                <a:gd name="T4" fmla="*/ 92 w 116"/>
                <a:gd name="T5" fmla="*/ 11 h 117"/>
                <a:gd name="T6" fmla="*/ 105 w 116"/>
                <a:gd name="T7" fmla="*/ 24 h 117"/>
                <a:gd name="T8" fmla="*/ 112 w 116"/>
                <a:gd name="T9" fmla="*/ 40 h 117"/>
                <a:gd name="T10" fmla="*/ 116 w 116"/>
                <a:gd name="T11" fmla="*/ 59 h 117"/>
                <a:gd name="T12" fmla="*/ 112 w 116"/>
                <a:gd name="T13" fmla="*/ 77 h 117"/>
                <a:gd name="T14" fmla="*/ 105 w 116"/>
                <a:gd name="T15" fmla="*/ 94 h 117"/>
                <a:gd name="T16" fmla="*/ 92 w 116"/>
                <a:gd name="T17" fmla="*/ 106 h 117"/>
                <a:gd name="T18" fmla="*/ 76 w 116"/>
                <a:gd name="T19" fmla="*/ 115 h 117"/>
                <a:gd name="T20" fmla="*/ 58 w 116"/>
                <a:gd name="T21" fmla="*/ 117 h 117"/>
                <a:gd name="T22" fmla="*/ 39 w 116"/>
                <a:gd name="T23" fmla="*/ 115 h 117"/>
                <a:gd name="T24" fmla="*/ 24 w 116"/>
                <a:gd name="T25" fmla="*/ 106 h 117"/>
                <a:gd name="T26" fmla="*/ 12 w 116"/>
                <a:gd name="T27" fmla="*/ 94 h 117"/>
                <a:gd name="T28" fmla="*/ 4 w 116"/>
                <a:gd name="T29" fmla="*/ 77 h 117"/>
                <a:gd name="T30" fmla="*/ 0 w 116"/>
                <a:gd name="T31" fmla="*/ 59 h 117"/>
                <a:gd name="T32" fmla="*/ 4 w 116"/>
                <a:gd name="T33" fmla="*/ 40 h 117"/>
                <a:gd name="T34" fmla="*/ 12 w 116"/>
                <a:gd name="T35" fmla="*/ 24 h 117"/>
                <a:gd name="T36" fmla="*/ 24 w 116"/>
                <a:gd name="T37" fmla="*/ 11 h 117"/>
                <a:gd name="T38" fmla="*/ 39 w 116"/>
                <a:gd name="T39" fmla="*/ 3 h 117"/>
                <a:gd name="T40" fmla="*/ 58 w 116"/>
                <a:gd name="T4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117">
                  <a:moveTo>
                    <a:pt x="58" y="0"/>
                  </a:moveTo>
                  <a:lnTo>
                    <a:pt x="76" y="3"/>
                  </a:lnTo>
                  <a:lnTo>
                    <a:pt x="92" y="11"/>
                  </a:lnTo>
                  <a:lnTo>
                    <a:pt x="105" y="24"/>
                  </a:lnTo>
                  <a:lnTo>
                    <a:pt x="112" y="40"/>
                  </a:lnTo>
                  <a:lnTo>
                    <a:pt x="116" y="59"/>
                  </a:lnTo>
                  <a:lnTo>
                    <a:pt x="112" y="77"/>
                  </a:lnTo>
                  <a:lnTo>
                    <a:pt x="105" y="94"/>
                  </a:lnTo>
                  <a:lnTo>
                    <a:pt x="92" y="106"/>
                  </a:lnTo>
                  <a:lnTo>
                    <a:pt x="76" y="115"/>
                  </a:lnTo>
                  <a:lnTo>
                    <a:pt x="58" y="117"/>
                  </a:lnTo>
                  <a:lnTo>
                    <a:pt x="39" y="115"/>
                  </a:lnTo>
                  <a:lnTo>
                    <a:pt x="24" y="106"/>
                  </a:lnTo>
                  <a:lnTo>
                    <a:pt x="12" y="94"/>
                  </a:lnTo>
                  <a:lnTo>
                    <a:pt x="4" y="77"/>
                  </a:lnTo>
                  <a:lnTo>
                    <a:pt x="0" y="59"/>
                  </a:lnTo>
                  <a:lnTo>
                    <a:pt x="4" y="40"/>
                  </a:lnTo>
                  <a:lnTo>
                    <a:pt x="12" y="24"/>
                  </a:lnTo>
                  <a:lnTo>
                    <a:pt x="24" y="11"/>
                  </a:lnTo>
                  <a:lnTo>
                    <a:pt x="39" y="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28813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48">
              <a:extLst>
                <a:ext uri="{FF2B5EF4-FFF2-40B4-BE49-F238E27FC236}">
                  <a16:creationId xmlns:a16="http://schemas.microsoft.com/office/drawing/2014/main" id="{F3E9AAF3-C66C-C24D-9F25-D6BD0F048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5551" y="3363913"/>
              <a:ext cx="39688" cy="41275"/>
            </a:xfrm>
            <a:custGeom>
              <a:avLst/>
              <a:gdLst>
                <a:gd name="T0" fmla="*/ 88 w 176"/>
                <a:gd name="T1" fmla="*/ 0 h 180"/>
                <a:gd name="T2" fmla="*/ 111 w 176"/>
                <a:gd name="T3" fmla="*/ 3 h 180"/>
                <a:gd name="T4" fmla="*/ 132 w 176"/>
                <a:gd name="T5" fmla="*/ 12 h 180"/>
                <a:gd name="T6" fmla="*/ 150 w 176"/>
                <a:gd name="T7" fmla="*/ 27 h 180"/>
                <a:gd name="T8" fmla="*/ 164 w 176"/>
                <a:gd name="T9" fmla="*/ 45 h 180"/>
                <a:gd name="T10" fmla="*/ 173 w 176"/>
                <a:gd name="T11" fmla="*/ 66 h 180"/>
                <a:gd name="T12" fmla="*/ 176 w 176"/>
                <a:gd name="T13" fmla="*/ 90 h 180"/>
                <a:gd name="T14" fmla="*/ 173 w 176"/>
                <a:gd name="T15" fmla="*/ 113 h 180"/>
                <a:gd name="T16" fmla="*/ 164 w 176"/>
                <a:gd name="T17" fmla="*/ 135 h 180"/>
                <a:gd name="T18" fmla="*/ 150 w 176"/>
                <a:gd name="T19" fmla="*/ 153 h 180"/>
                <a:gd name="T20" fmla="*/ 132 w 176"/>
                <a:gd name="T21" fmla="*/ 167 h 180"/>
                <a:gd name="T22" fmla="*/ 111 w 176"/>
                <a:gd name="T23" fmla="*/ 177 h 180"/>
                <a:gd name="T24" fmla="*/ 88 w 176"/>
                <a:gd name="T25" fmla="*/ 180 h 180"/>
                <a:gd name="T26" fmla="*/ 65 w 176"/>
                <a:gd name="T27" fmla="*/ 177 h 180"/>
                <a:gd name="T28" fmla="*/ 44 w 176"/>
                <a:gd name="T29" fmla="*/ 167 h 180"/>
                <a:gd name="T30" fmla="*/ 26 w 176"/>
                <a:gd name="T31" fmla="*/ 153 h 180"/>
                <a:gd name="T32" fmla="*/ 12 w 176"/>
                <a:gd name="T33" fmla="*/ 135 h 180"/>
                <a:gd name="T34" fmla="*/ 4 w 176"/>
                <a:gd name="T35" fmla="*/ 113 h 180"/>
                <a:gd name="T36" fmla="*/ 0 w 176"/>
                <a:gd name="T37" fmla="*/ 90 h 180"/>
                <a:gd name="T38" fmla="*/ 4 w 176"/>
                <a:gd name="T39" fmla="*/ 66 h 180"/>
                <a:gd name="T40" fmla="*/ 12 w 176"/>
                <a:gd name="T41" fmla="*/ 45 h 180"/>
                <a:gd name="T42" fmla="*/ 26 w 176"/>
                <a:gd name="T43" fmla="*/ 27 h 180"/>
                <a:gd name="T44" fmla="*/ 44 w 176"/>
                <a:gd name="T45" fmla="*/ 12 h 180"/>
                <a:gd name="T46" fmla="*/ 65 w 176"/>
                <a:gd name="T47" fmla="*/ 3 h 180"/>
                <a:gd name="T48" fmla="*/ 88 w 176"/>
                <a:gd name="T4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6" h="180">
                  <a:moveTo>
                    <a:pt x="88" y="0"/>
                  </a:moveTo>
                  <a:lnTo>
                    <a:pt x="111" y="3"/>
                  </a:lnTo>
                  <a:lnTo>
                    <a:pt x="132" y="12"/>
                  </a:lnTo>
                  <a:lnTo>
                    <a:pt x="150" y="27"/>
                  </a:lnTo>
                  <a:lnTo>
                    <a:pt x="164" y="45"/>
                  </a:lnTo>
                  <a:lnTo>
                    <a:pt x="173" y="66"/>
                  </a:lnTo>
                  <a:lnTo>
                    <a:pt x="176" y="90"/>
                  </a:lnTo>
                  <a:lnTo>
                    <a:pt x="173" y="113"/>
                  </a:lnTo>
                  <a:lnTo>
                    <a:pt x="164" y="135"/>
                  </a:lnTo>
                  <a:lnTo>
                    <a:pt x="150" y="153"/>
                  </a:lnTo>
                  <a:lnTo>
                    <a:pt x="132" y="167"/>
                  </a:lnTo>
                  <a:lnTo>
                    <a:pt x="111" y="177"/>
                  </a:lnTo>
                  <a:lnTo>
                    <a:pt x="88" y="180"/>
                  </a:lnTo>
                  <a:lnTo>
                    <a:pt x="65" y="177"/>
                  </a:lnTo>
                  <a:lnTo>
                    <a:pt x="44" y="167"/>
                  </a:lnTo>
                  <a:lnTo>
                    <a:pt x="26" y="153"/>
                  </a:lnTo>
                  <a:lnTo>
                    <a:pt x="12" y="135"/>
                  </a:lnTo>
                  <a:lnTo>
                    <a:pt x="4" y="113"/>
                  </a:lnTo>
                  <a:lnTo>
                    <a:pt x="0" y="90"/>
                  </a:lnTo>
                  <a:lnTo>
                    <a:pt x="4" y="66"/>
                  </a:lnTo>
                  <a:lnTo>
                    <a:pt x="12" y="45"/>
                  </a:lnTo>
                  <a:lnTo>
                    <a:pt x="26" y="27"/>
                  </a:lnTo>
                  <a:lnTo>
                    <a:pt x="44" y="12"/>
                  </a:lnTo>
                  <a:lnTo>
                    <a:pt x="65" y="3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D0750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49">
              <a:extLst>
                <a:ext uri="{FF2B5EF4-FFF2-40B4-BE49-F238E27FC236}">
                  <a16:creationId xmlns:a16="http://schemas.microsoft.com/office/drawing/2014/main" id="{5C4FF245-5369-2145-8296-9C18B8D90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9676" y="3235325"/>
              <a:ext cx="26988" cy="26988"/>
            </a:xfrm>
            <a:custGeom>
              <a:avLst/>
              <a:gdLst>
                <a:gd name="T0" fmla="*/ 58 w 115"/>
                <a:gd name="T1" fmla="*/ 0 h 118"/>
                <a:gd name="T2" fmla="*/ 76 w 115"/>
                <a:gd name="T3" fmla="*/ 3 h 118"/>
                <a:gd name="T4" fmla="*/ 92 w 115"/>
                <a:gd name="T5" fmla="*/ 12 h 118"/>
                <a:gd name="T6" fmla="*/ 104 w 115"/>
                <a:gd name="T7" fmla="*/ 24 h 118"/>
                <a:gd name="T8" fmla="*/ 112 w 115"/>
                <a:gd name="T9" fmla="*/ 41 h 118"/>
                <a:gd name="T10" fmla="*/ 115 w 115"/>
                <a:gd name="T11" fmla="*/ 59 h 118"/>
                <a:gd name="T12" fmla="*/ 112 w 115"/>
                <a:gd name="T13" fmla="*/ 78 h 118"/>
                <a:gd name="T14" fmla="*/ 104 w 115"/>
                <a:gd name="T15" fmla="*/ 94 h 118"/>
                <a:gd name="T16" fmla="*/ 92 w 115"/>
                <a:gd name="T17" fmla="*/ 107 h 118"/>
                <a:gd name="T18" fmla="*/ 76 w 115"/>
                <a:gd name="T19" fmla="*/ 115 h 118"/>
                <a:gd name="T20" fmla="*/ 58 w 115"/>
                <a:gd name="T21" fmla="*/ 118 h 118"/>
                <a:gd name="T22" fmla="*/ 40 w 115"/>
                <a:gd name="T23" fmla="*/ 115 h 118"/>
                <a:gd name="T24" fmla="*/ 24 w 115"/>
                <a:gd name="T25" fmla="*/ 107 h 118"/>
                <a:gd name="T26" fmla="*/ 12 w 115"/>
                <a:gd name="T27" fmla="*/ 94 h 118"/>
                <a:gd name="T28" fmla="*/ 3 w 115"/>
                <a:gd name="T29" fmla="*/ 78 h 118"/>
                <a:gd name="T30" fmla="*/ 0 w 115"/>
                <a:gd name="T31" fmla="*/ 59 h 118"/>
                <a:gd name="T32" fmla="*/ 3 w 115"/>
                <a:gd name="T33" fmla="*/ 41 h 118"/>
                <a:gd name="T34" fmla="*/ 12 w 115"/>
                <a:gd name="T35" fmla="*/ 24 h 118"/>
                <a:gd name="T36" fmla="*/ 24 w 115"/>
                <a:gd name="T37" fmla="*/ 12 h 118"/>
                <a:gd name="T38" fmla="*/ 40 w 115"/>
                <a:gd name="T39" fmla="*/ 3 h 118"/>
                <a:gd name="T40" fmla="*/ 58 w 115"/>
                <a:gd name="T41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5" h="118">
                  <a:moveTo>
                    <a:pt x="58" y="0"/>
                  </a:moveTo>
                  <a:lnTo>
                    <a:pt x="76" y="3"/>
                  </a:lnTo>
                  <a:lnTo>
                    <a:pt x="92" y="12"/>
                  </a:lnTo>
                  <a:lnTo>
                    <a:pt x="104" y="24"/>
                  </a:lnTo>
                  <a:lnTo>
                    <a:pt x="112" y="41"/>
                  </a:lnTo>
                  <a:lnTo>
                    <a:pt x="115" y="59"/>
                  </a:lnTo>
                  <a:lnTo>
                    <a:pt x="112" y="78"/>
                  </a:lnTo>
                  <a:lnTo>
                    <a:pt x="104" y="94"/>
                  </a:lnTo>
                  <a:lnTo>
                    <a:pt x="92" y="107"/>
                  </a:lnTo>
                  <a:lnTo>
                    <a:pt x="76" y="115"/>
                  </a:lnTo>
                  <a:lnTo>
                    <a:pt x="58" y="118"/>
                  </a:lnTo>
                  <a:lnTo>
                    <a:pt x="40" y="115"/>
                  </a:lnTo>
                  <a:lnTo>
                    <a:pt x="24" y="107"/>
                  </a:lnTo>
                  <a:lnTo>
                    <a:pt x="12" y="94"/>
                  </a:lnTo>
                  <a:lnTo>
                    <a:pt x="3" y="78"/>
                  </a:lnTo>
                  <a:lnTo>
                    <a:pt x="0" y="59"/>
                  </a:lnTo>
                  <a:lnTo>
                    <a:pt x="3" y="41"/>
                  </a:lnTo>
                  <a:lnTo>
                    <a:pt x="12" y="24"/>
                  </a:lnTo>
                  <a:lnTo>
                    <a:pt x="24" y="12"/>
                  </a:lnTo>
                  <a:lnTo>
                    <a:pt x="40" y="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007AC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50">
              <a:extLst>
                <a:ext uri="{FF2B5EF4-FFF2-40B4-BE49-F238E27FC236}">
                  <a16:creationId xmlns:a16="http://schemas.microsoft.com/office/drawing/2014/main" id="{FF01B1C0-CAE5-2843-95FF-6096885FF9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21713" y="3138488"/>
              <a:ext cx="485775" cy="355600"/>
            </a:xfrm>
            <a:custGeom>
              <a:avLst/>
              <a:gdLst>
                <a:gd name="T0" fmla="*/ 225 w 2136"/>
                <a:gd name="T1" fmla="*/ 450 h 1574"/>
                <a:gd name="T2" fmla="*/ 562 w 2136"/>
                <a:gd name="T3" fmla="*/ 450 h 1574"/>
                <a:gd name="T4" fmla="*/ 562 w 2136"/>
                <a:gd name="T5" fmla="*/ 562 h 1574"/>
                <a:gd name="T6" fmla="*/ 225 w 2136"/>
                <a:gd name="T7" fmla="*/ 562 h 1574"/>
                <a:gd name="T8" fmla="*/ 225 w 2136"/>
                <a:gd name="T9" fmla="*/ 450 h 1574"/>
                <a:gd name="T10" fmla="*/ 225 w 2136"/>
                <a:gd name="T11" fmla="*/ 225 h 1574"/>
                <a:gd name="T12" fmla="*/ 562 w 2136"/>
                <a:gd name="T13" fmla="*/ 225 h 1574"/>
                <a:gd name="T14" fmla="*/ 562 w 2136"/>
                <a:gd name="T15" fmla="*/ 337 h 1574"/>
                <a:gd name="T16" fmla="*/ 225 w 2136"/>
                <a:gd name="T17" fmla="*/ 337 h 1574"/>
                <a:gd name="T18" fmla="*/ 225 w 2136"/>
                <a:gd name="T19" fmla="*/ 225 h 1574"/>
                <a:gd name="T20" fmla="*/ 787 w 2136"/>
                <a:gd name="T21" fmla="*/ 112 h 1574"/>
                <a:gd name="T22" fmla="*/ 787 w 2136"/>
                <a:gd name="T23" fmla="*/ 1462 h 1574"/>
                <a:gd name="T24" fmla="*/ 2024 w 2136"/>
                <a:gd name="T25" fmla="*/ 1462 h 1574"/>
                <a:gd name="T26" fmla="*/ 2024 w 2136"/>
                <a:gd name="T27" fmla="*/ 112 h 1574"/>
                <a:gd name="T28" fmla="*/ 787 w 2136"/>
                <a:gd name="T29" fmla="*/ 112 h 1574"/>
                <a:gd name="T30" fmla="*/ 112 w 2136"/>
                <a:gd name="T31" fmla="*/ 112 h 1574"/>
                <a:gd name="T32" fmla="*/ 112 w 2136"/>
                <a:gd name="T33" fmla="*/ 1462 h 1574"/>
                <a:gd name="T34" fmla="*/ 674 w 2136"/>
                <a:gd name="T35" fmla="*/ 1462 h 1574"/>
                <a:gd name="T36" fmla="*/ 674 w 2136"/>
                <a:gd name="T37" fmla="*/ 112 h 1574"/>
                <a:gd name="T38" fmla="*/ 112 w 2136"/>
                <a:gd name="T39" fmla="*/ 112 h 1574"/>
                <a:gd name="T40" fmla="*/ 0 w 2136"/>
                <a:gd name="T41" fmla="*/ 0 h 1574"/>
                <a:gd name="T42" fmla="*/ 2136 w 2136"/>
                <a:gd name="T43" fmla="*/ 0 h 1574"/>
                <a:gd name="T44" fmla="*/ 2136 w 2136"/>
                <a:gd name="T45" fmla="*/ 1574 h 1574"/>
                <a:gd name="T46" fmla="*/ 0 w 2136"/>
                <a:gd name="T47" fmla="*/ 1574 h 1574"/>
                <a:gd name="T48" fmla="*/ 0 w 2136"/>
                <a:gd name="T49" fmla="*/ 0 h 1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36" h="1574">
                  <a:moveTo>
                    <a:pt x="225" y="450"/>
                  </a:moveTo>
                  <a:lnTo>
                    <a:pt x="562" y="450"/>
                  </a:lnTo>
                  <a:lnTo>
                    <a:pt x="562" y="562"/>
                  </a:lnTo>
                  <a:lnTo>
                    <a:pt x="225" y="562"/>
                  </a:lnTo>
                  <a:lnTo>
                    <a:pt x="225" y="450"/>
                  </a:lnTo>
                  <a:close/>
                  <a:moveTo>
                    <a:pt x="225" y="225"/>
                  </a:moveTo>
                  <a:lnTo>
                    <a:pt x="562" y="225"/>
                  </a:lnTo>
                  <a:lnTo>
                    <a:pt x="562" y="337"/>
                  </a:lnTo>
                  <a:lnTo>
                    <a:pt x="225" y="337"/>
                  </a:lnTo>
                  <a:lnTo>
                    <a:pt x="225" y="225"/>
                  </a:lnTo>
                  <a:close/>
                  <a:moveTo>
                    <a:pt x="787" y="112"/>
                  </a:moveTo>
                  <a:lnTo>
                    <a:pt x="787" y="1462"/>
                  </a:lnTo>
                  <a:lnTo>
                    <a:pt x="2024" y="1462"/>
                  </a:lnTo>
                  <a:lnTo>
                    <a:pt x="2024" y="112"/>
                  </a:lnTo>
                  <a:lnTo>
                    <a:pt x="787" y="112"/>
                  </a:lnTo>
                  <a:close/>
                  <a:moveTo>
                    <a:pt x="112" y="112"/>
                  </a:moveTo>
                  <a:lnTo>
                    <a:pt x="112" y="1462"/>
                  </a:lnTo>
                  <a:lnTo>
                    <a:pt x="674" y="1462"/>
                  </a:lnTo>
                  <a:lnTo>
                    <a:pt x="674" y="112"/>
                  </a:lnTo>
                  <a:lnTo>
                    <a:pt x="112" y="112"/>
                  </a:lnTo>
                  <a:close/>
                  <a:moveTo>
                    <a:pt x="0" y="0"/>
                  </a:moveTo>
                  <a:lnTo>
                    <a:pt x="2136" y="0"/>
                  </a:lnTo>
                  <a:lnTo>
                    <a:pt x="2136" y="1574"/>
                  </a:lnTo>
                  <a:lnTo>
                    <a:pt x="0" y="1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Feature Layer">
            <a:extLst>
              <a:ext uri="{FF2B5EF4-FFF2-40B4-BE49-F238E27FC236}">
                <a16:creationId xmlns:a16="http://schemas.microsoft.com/office/drawing/2014/main" id="{1538EBCC-6678-4849-A5DC-ACCA175EDB03}"/>
              </a:ext>
            </a:extLst>
          </p:cNvPr>
          <p:cNvGrpSpPr/>
          <p:nvPr/>
        </p:nvGrpSpPr>
        <p:grpSpPr>
          <a:xfrm>
            <a:off x="8514266" y="1742070"/>
            <a:ext cx="1097280" cy="914400"/>
            <a:chOff x="2203704" y="2609721"/>
            <a:chExt cx="597811" cy="411480"/>
          </a:xfrm>
        </p:grpSpPr>
        <p:sp>
          <p:nvSpPr>
            <p:cNvPr id="22" name="Freeform 58">
              <a:extLst>
                <a:ext uri="{FF2B5EF4-FFF2-40B4-BE49-F238E27FC236}">
                  <a16:creationId xmlns:a16="http://schemas.microsoft.com/office/drawing/2014/main" id="{676BF695-EF50-D240-A3E9-376EE0343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3704" y="2609721"/>
              <a:ext cx="597811" cy="411480"/>
            </a:xfrm>
            <a:custGeom>
              <a:avLst/>
              <a:gdLst>
                <a:gd name="T0" fmla="*/ 1076 w 2152"/>
                <a:gd name="T1" fmla="*/ 0 h 1481"/>
                <a:gd name="T2" fmla="*/ 1107 w 2152"/>
                <a:gd name="T3" fmla="*/ 2 h 1481"/>
                <a:gd name="T4" fmla="*/ 1136 w 2152"/>
                <a:gd name="T5" fmla="*/ 8 h 1481"/>
                <a:gd name="T6" fmla="*/ 1165 w 2152"/>
                <a:gd name="T7" fmla="*/ 19 h 1481"/>
                <a:gd name="T8" fmla="*/ 1192 w 2152"/>
                <a:gd name="T9" fmla="*/ 33 h 1481"/>
                <a:gd name="T10" fmla="*/ 2044 w 2152"/>
                <a:gd name="T11" fmla="*/ 548 h 1481"/>
                <a:gd name="T12" fmla="*/ 2071 w 2152"/>
                <a:gd name="T13" fmla="*/ 567 h 1481"/>
                <a:gd name="T14" fmla="*/ 2094 w 2152"/>
                <a:gd name="T15" fmla="*/ 589 h 1481"/>
                <a:gd name="T16" fmla="*/ 2114 w 2152"/>
                <a:gd name="T17" fmla="*/ 616 h 1481"/>
                <a:gd name="T18" fmla="*/ 2130 w 2152"/>
                <a:gd name="T19" fmla="*/ 644 h 1481"/>
                <a:gd name="T20" fmla="*/ 2142 w 2152"/>
                <a:gd name="T21" fmla="*/ 675 h 1481"/>
                <a:gd name="T22" fmla="*/ 2149 w 2152"/>
                <a:gd name="T23" fmla="*/ 707 h 1481"/>
                <a:gd name="T24" fmla="*/ 2152 w 2152"/>
                <a:gd name="T25" fmla="*/ 741 h 1481"/>
                <a:gd name="T26" fmla="*/ 2149 w 2152"/>
                <a:gd name="T27" fmla="*/ 773 h 1481"/>
                <a:gd name="T28" fmla="*/ 2142 w 2152"/>
                <a:gd name="T29" fmla="*/ 805 h 1481"/>
                <a:gd name="T30" fmla="*/ 2130 w 2152"/>
                <a:gd name="T31" fmla="*/ 836 h 1481"/>
                <a:gd name="T32" fmla="*/ 2114 w 2152"/>
                <a:gd name="T33" fmla="*/ 864 h 1481"/>
                <a:gd name="T34" fmla="*/ 2094 w 2152"/>
                <a:gd name="T35" fmla="*/ 891 h 1481"/>
                <a:gd name="T36" fmla="*/ 2071 w 2152"/>
                <a:gd name="T37" fmla="*/ 913 h 1481"/>
                <a:gd name="T38" fmla="*/ 2044 w 2152"/>
                <a:gd name="T39" fmla="*/ 933 h 1481"/>
                <a:gd name="T40" fmla="*/ 1192 w 2152"/>
                <a:gd name="T41" fmla="*/ 1448 h 1481"/>
                <a:gd name="T42" fmla="*/ 1165 w 2152"/>
                <a:gd name="T43" fmla="*/ 1463 h 1481"/>
                <a:gd name="T44" fmla="*/ 1136 w 2152"/>
                <a:gd name="T45" fmla="*/ 1473 h 1481"/>
                <a:gd name="T46" fmla="*/ 1107 w 2152"/>
                <a:gd name="T47" fmla="*/ 1479 h 1481"/>
                <a:gd name="T48" fmla="*/ 1075 w 2152"/>
                <a:gd name="T49" fmla="*/ 1481 h 1481"/>
                <a:gd name="T50" fmla="*/ 1045 w 2152"/>
                <a:gd name="T51" fmla="*/ 1479 h 1481"/>
                <a:gd name="T52" fmla="*/ 1015 w 2152"/>
                <a:gd name="T53" fmla="*/ 1473 h 1481"/>
                <a:gd name="T54" fmla="*/ 986 w 2152"/>
                <a:gd name="T55" fmla="*/ 1463 h 1481"/>
                <a:gd name="T56" fmla="*/ 959 w 2152"/>
                <a:gd name="T57" fmla="*/ 1448 h 1481"/>
                <a:gd name="T58" fmla="*/ 108 w 2152"/>
                <a:gd name="T59" fmla="*/ 933 h 1481"/>
                <a:gd name="T60" fmla="*/ 81 w 2152"/>
                <a:gd name="T61" fmla="*/ 913 h 1481"/>
                <a:gd name="T62" fmla="*/ 58 w 2152"/>
                <a:gd name="T63" fmla="*/ 891 h 1481"/>
                <a:gd name="T64" fmla="*/ 38 w 2152"/>
                <a:gd name="T65" fmla="*/ 864 h 1481"/>
                <a:gd name="T66" fmla="*/ 22 w 2152"/>
                <a:gd name="T67" fmla="*/ 836 h 1481"/>
                <a:gd name="T68" fmla="*/ 10 w 2152"/>
                <a:gd name="T69" fmla="*/ 805 h 1481"/>
                <a:gd name="T70" fmla="*/ 3 w 2152"/>
                <a:gd name="T71" fmla="*/ 773 h 1481"/>
                <a:gd name="T72" fmla="*/ 0 w 2152"/>
                <a:gd name="T73" fmla="*/ 741 h 1481"/>
                <a:gd name="T74" fmla="*/ 3 w 2152"/>
                <a:gd name="T75" fmla="*/ 707 h 1481"/>
                <a:gd name="T76" fmla="*/ 10 w 2152"/>
                <a:gd name="T77" fmla="*/ 675 h 1481"/>
                <a:gd name="T78" fmla="*/ 22 w 2152"/>
                <a:gd name="T79" fmla="*/ 644 h 1481"/>
                <a:gd name="T80" fmla="*/ 38 w 2152"/>
                <a:gd name="T81" fmla="*/ 616 h 1481"/>
                <a:gd name="T82" fmla="*/ 58 w 2152"/>
                <a:gd name="T83" fmla="*/ 591 h 1481"/>
                <a:gd name="T84" fmla="*/ 81 w 2152"/>
                <a:gd name="T85" fmla="*/ 567 h 1481"/>
                <a:gd name="T86" fmla="*/ 108 w 2152"/>
                <a:gd name="T87" fmla="*/ 548 h 1481"/>
                <a:gd name="T88" fmla="*/ 960 w 2152"/>
                <a:gd name="T89" fmla="*/ 33 h 1481"/>
                <a:gd name="T90" fmla="*/ 986 w 2152"/>
                <a:gd name="T91" fmla="*/ 19 h 1481"/>
                <a:gd name="T92" fmla="*/ 1016 w 2152"/>
                <a:gd name="T93" fmla="*/ 8 h 1481"/>
                <a:gd name="T94" fmla="*/ 1045 w 2152"/>
                <a:gd name="T95" fmla="*/ 2 h 1481"/>
                <a:gd name="T96" fmla="*/ 1076 w 2152"/>
                <a:gd name="T97" fmla="*/ 0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52" h="1481">
                  <a:moveTo>
                    <a:pt x="1076" y="0"/>
                  </a:moveTo>
                  <a:lnTo>
                    <a:pt x="1107" y="2"/>
                  </a:lnTo>
                  <a:lnTo>
                    <a:pt x="1136" y="8"/>
                  </a:lnTo>
                  <a:lnTo>
                    <a:pt x="1165" y="19"/>
                  </a:lnTo>
                  <a:lnTo>
                    <a:pt x="1192" y="33"/>
                  </a:lnTo>
                  <a:lnTo>
                    <a:pt x="2044" y="548"/>
                  </a:lnTo>
                  <a:lnTo>
                    <a:pt x="2071" y="567"/>
                  </a:lnTo>
                  <a:lnTo>
                    <a:pt x="2094" y="589"/>
                  </a:lnTo>
                  <a:lnTo>
                    <a:pt x="2114" y="616"/>
                  </a:lnTo>
                  <a:lnTo>
                    <a:pt x="2130" y="644"/>
                  </a:lnTo>
                  <a:lnTo>
                    <a:pt x="2142" y="675"/>
                  </a:lnTo>
                  <a:lnTo>
                    <a:pt x="2149" y="707"/>
                  </a:lnTo>
                  <a:lnTo>
                    <a:pt x="2152" y="741"/>
                  </a:lnTo>
                  <a:lnTo>
                    <a:pt x="2149" y="773"/>
                  </a:lnTo>
                  <a:lnTo>
                    <a:pt x="2142" y="805"/>
                  </a:lnTo>
                  <a:lnTo>
                    <a:pt x="2130" y="836"/>
                  </a:lnTo>
                  <a:lnTo>
                    <a:pt x="2114" y="864"/>
                  </a:lnTo>
                  <a:lnTo>
                    <a:pt x="2094" y="891"/>
                  </a:lnTo>
                  <a:lnTo>
                    <a:pt x="2071" y="913"/>
                  </a:lnTo>
                  <a:lnTo>
                    <a:pt x="2044" y="933"/>
                  </a:lnTo>
                  <a:lnTo>
                    <a:pt x="1192" y="1448"/>
                  </a:lnTo>
                  <a:lnTo>
                    <a:pt x="1165" y="1463"/>
                  </a:lnTo>
                  <a:lnTo>
                    <a:pt x="1136" y="1473"/>
                  </a:lnTo>
                  <a:lnTo>
                    <a:pt x="1107" y="1479"/>
                  </a:lnTo>
                  <a:lnTo>
                    <a:pt x="1075" y="1481"/>
                  </a:lnTo>
                  <a:lnTo>
                    <a:pt x="1045" y="1479"/>
                  </a:lnTo>
                  <a:lnTo>
                    <a:pt x="1015" y="1473"/>
                  </a:lnTo>
                  <a:lnTo>
                    <a:pt x="986" y="1463"/>
                  </a:lnTo>
                  <a:lnTo>
                    <a:pt x="959" y="1448"/>
                  </a:lnTo>
                  <a:lnTo>
                    <a:pt x="108" y="933"/>
                  </a:lnTo>
                  <a:lnTo>
                    <a:pt x="81" y="913"/>
                  </a:lnTo>
                  <a:lnTo>
                    <a:pt x="58" y="891"/>
                  </a:lnTo>
                  <a:lnTo>
                    <a:pt x="38" y="864"/>
                  </a:lnTo>
                  <a:lnTo>
                    <a:pt x="22" y="836"/>
                  </a:lnTo>
                  <a:lnTo>
                    <a:pt x="10" y="805"/>
                  </a:lnTo>
                  <a:lnTo>
                    <a:pt x="3" y="773"/>
                  </a:lnTo>
                  <a:lnTo>
                    <a:pt x="0" y="741"/>
                  </a:lnTo>
                  <a:lnTo>
                    <a:pt x="3" y="707"/>
                  </a:lnTo>
                  <a:lnTo>
                    <a:pt x="10" y="675"/>
                  </a:lnTo>
                  <a:lnTo>
                    <a:pt x="22" y="644"/>
                  </a:lnTo>
                  <a:lnTo>
                    <a:pt x="38" y="616"/>
                  </a:lnTo>
                  <a:lnTo>
                    <a:pt x="58" y="591"/>
                  </a:lnTo>
                  <a:lnTo>
                    <a:pt x="81" y="567"/>
                  </a:lnTo>
                  <a:lnTo>
                    <a:pt x="108" y="548"/>
                  </a:lnTo>
                  <a:lnTo>
                    <a:pt x="960" y="33"/>
                  </a:lnTo>
                  <a:lnTo>
                    <a:pt x="986" y="19"/>
                  </a:lnTo>
                  <a:lnTo>
                    <a:pt x="1016" y="8"/>
                  </a:lnTo>
                  <a:lnTo>
                    <a:pt x="1045" y="2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0F66D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9">
              <a:extLst>
                <a:ext uri="{FF2B5EF4-FFF2-40B4-BE49-F238E27FC236}">
                  <a16:creationId xmlns:a16="http://schemas.microsoft.com/office/drawing/2014/main" id="{1D77C2AA-3590-E84E-A346-4284E302C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4759" y="2640776"/>
              <a:ext cx="535701" cy="349370"/>
            </a:xfrm>
            <a:custGeom>
              <a:avLst/>
              <a:gdLst>
                <a:gd name="T0" fmla="*/ 963 w 1926"/>
                <a:gd name="T1" fmla="*/ 0 h 1256"/>
                <a:gd name="T2" fmla="*/ 983 w 1926"/>
                <a:gd name="T3" fmla="*/ 1 h 1256"/>
                <a:gd name="T4" fmla="*/ 1003 w 1926"/>
                <a:gd name="T5" fmla="*/ 6 h 1256"/>
                <a:gd name="T6" fmla="*/ 1021 w 1926"/>
                <a:gd name="T7" fmla="*/ 16 h 1256"/>
                <a:gd name="T8" fmla="*/ 1873 w 1926"/>
                <a:gd name="T9" fmla="*/ 531 h 1256"/>
                <a:gd name="T10" fmla="*/ 1890 w 1926"/>
                <a:gd name="T11" fmla="*/ 545 h 1256"/>
                <a:gd name="T12" fmla="*/ 1906 w 1926"/>
                <a:gd name="T13" fmla="*/ 562 h 1256"/>
                <a:gd name="T14" fmla="*/ 1917 w 1926"/>
                <a:gd name="T15" fmla="*/ 582 h 1256"/>
                <a:gd name="T16" fmla="*/ 1924 w 1926"/>
                <a:gd name="T17" fmla="*/ 604 h 1256"/>
                <a:gd name="T18" fmla="*/ 1926 w 1926"/>
                <a:gd name="T19" fmla="*/ 628 h 1256"/>
                <a:gd name="T20" fmla="*/ 1924 w 1926"/>
                <a:gd name="T21" fmla="*/ 651 h 1256"/>
                <a:gd name="T22" fmla="*/ 1917 w 1926"/>
                <a:gd name="T23" fmla="*/ 672 h 1256"/>
                <a:gd name="T24" fmla="*/ 1906 w 1926"/>
                <a:gd name="T25" fmla="*/ 692 h 1256"/>
                <a:gd name="T26" fmla="*/ 1892 w 1926"/>
                <a:gd name="T27" fmla="*/ 709 h 1256"/>
                <a:gd name="T28" fmla="*/ 1873 w 1926"/>
                <a:gd name="T29" fmla="*/ 724 h 1256"/>
                <a:gd name="T30" fmla="*/ 1021 w 1926"/>
                <a:gd name="T31" fmla="*/ 1239 h 1256"/>
                <a:gd name="T32" fmla="*/ 1002 w 1926"/>
                <a:gd name="T33" fmla="*/ 1249 h 1256"/>
                <a:gd name="T34" fmla="*/ 983 w 1926"/>
                <a:gd name="T35" fmla="*/ 1254 h 1256"/>
                <a:gd name="T36" fmla="*/ 962 w 1926"/>
                <a:gd name="T37" fmla="*/ 1256 h 1256"/>
                <a:gd name="T38" fmla="*/ 943 w 1926"/>
                <a:gd name="T39" fmla="*/ 1254 h 1256"/>
                <a:gd name="T40" fmla="*/ 923 w 1926"/>
                <a:gd name="T41" fmla="*/ 1249 h 1256"/>
                <a:gd name="T42" fmla="*/ 905 w 1926"/>
                <a:gd name="T43" fmla="*/ 1239 h 1256"/>
                <a:gd name="T44" fmla="*/ 53 w 1926"/>
                <a:gd name="T45" fmla="*/ 724 h 1256"/>
                <a:gd name="T46" fmla="*/ 34 w 1926"/>
                <a:gd name="T47" fmla="*/ 709 h 1256"/>
                <a:gd name="T48" fmla="*/ 20 w 1926"/>
                <a:gd name="T49" fmla="*/ 692 h 1256"/>
                <a:gd name="T50" fmla="*/ 9 w 1926"/>
                <a:gd name="T51" fmla="*/ 672 h 1256"/>
                <a:gd name="T52" fmla="*/ 2 w 1926"/>
                <a:gd name="T53" fmla="*/ 651 h 1256"/>
                <a:gd name="T54" fmla="*/ 0 w 1926"/>
                <a:gd name="T55" fmla="*/ 628 h 1256"/>
                <a:gd name="T56" fmla="*/ 2 w 1926"/>
                <a:gd name="T57" fmla="*/ 604 h 1256"/>
                <a:gd name="T58" fmla="*/ 9 w 1926"/>
                <a:gd name="T59" fmla="*/ 582 h 1256"/>
                <a:gd name="T60" fmla="*/ 20 w 1926"/>
                <a:gd name="T61" fmla="*/ 562 h 1256"/>
                <a:gd name="T62" fmla="*/ 34 w 1926"/>
                <a:gd name="T63" fmla="*/ 545 h 1256"/>
                <a:gd name="T64" fmla="*/ 53 w 1926"/>
                <a:gd name="T65" fmla="*/ 531 h 1256"/>
                <a:gd name="T66" fmla="*/ 905 w 1926"/>
                <a:gd name="T67" fmla="*/ 16 h 1256"/>
                <a:gd name="T68" fmla="*/ 923 w 1926"/>
                <a:gd name="T69" fmla="*/ 6 h 1256"/>
                <a:gd name="T70" fmla="*/ 943 w 1926"/>
                <a:gd name="T71" fmla="*/ 1 h 1256"/>
                <a:gd name="T72" fmla="*/ 963 w 1926"/>
                <a:gd name="T73" fmla="*/ 0 h 1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26" h="1256">
                  <a:moveTo>
                    <a:pt x="963" y="0"/>
                  </a:moveTo>
                  <a:lnTo>
                    <a:pt x="983" y="1"/>
                  </a:lnTo>
                  <a:lnTo>
                    <a:pt x="1003" y="6"/>
                  </a:lnTo>
                  <a:lnTo>
                    <a:pt x="1021" y="16"/>
                  </a:lnTo>
                  <a:lnTo>
                    <a:pt x="1873" y="531"/>
                  </a:lnTo>
                  <a:lnTo>
                    <a:pt x="1890" y="545"/>
                  </a:lnTo>
                  <a:lnTo>
                    <a:pt x="1906" y="562"/>
                  </a:lnTo>
                  <a:lnTo>
                    <a:pt x="1917" y="582"/>
                  </a:lnTo>
                  <a:lnTo>
                    <a:pt x="1924" y="604"/>
                  </a:lnTo>
                  <a:lnTo>
                    <a:pt x="1926" y="628"/>
                  </a:lnTo>
                  <a:lnTo>
                    <a:pt x="1924" y="651"/>
                  </a:lnTo>
                  <a:lnTo>
                    <a:pt x="1917" y="672"/>
                  </a:lnTo>
                  <a:lnTo>
                    <a:pt x="1906" y="692"/>
                  </a:lnTo>
                  <a:lnTo>
                    <a:pt x="1892" y="709"/>
                  </a:lnTo>
                  <a:lnTo>
                    <a:pt x="1873" y="724"/>
                  </a:lnTo>
                  <a:lnTo>
                    <a:pt x="1021" y="1239"/>
                  </a:lnTo>
                  <a:lnTo>
                    <a:pt x="1002" y="1249"/>
                  </a:lnTo>
                  <a:lnTo>
                    <a:pt x="983" y="1254"/>
                  </a:lnTo>
                  <a:lnTo>
                    <a:pt x="962" y="1256"/>
                  </a:lnTo>
                  <a:lnTo>
                    <a:pt x="943" y="1254"/>
                  </a:lnTo>
                  <a:lnTo>
                    <a:pt x="923" y="1249"/>
                  </a:lnTo>
                  <a:lnTo>
                    <a:pt x="905" y="1239"/>
                  </a:lnTo>
                  <a:lnTo>
                    <a:pt x="53" y="724"/>
                  </a:lnTo>
                  <a:lnTo>
                    <a:pt x="34" y="709"/>
                  </a:lnTo>
                  <a:lnTo>
                    <a:pt x="20" y="692"/>
                  </a:lnTo>
                  <a:lnTo>
                    <a:pt x="9" y="672"/>
                  </a:lnTo>
                  <a:lnTo>
                    <a:pt x="2" y="651"/>
                  </a:lnTo>
                  <a:lnTo>
                    <a:pt x="0" y="628"/>
                  </a:lnTo>
                  <a:lnTo>
                    <a:pt x="2" y="604"/>
                  </a:lnTo>
                  <a:lnTo>
                    <a:pt x="9" y="582"/>
                  </a:lnTo>
                  <a:lnTo>
                    <a:pt x="20" y="562"/>
                  </a:lnTo>
                  <a:lnTo>
                    <a:pt x="34" y="545"/>
                  </a:lnTo>
                  <a:lnTo>
                    <a:pt x="53" y="531"/>
                  </a:lnTo>
                  <a:lnTo>
                    <a:pt x="905" y="16"/>
                  </a:lnTo>
                  <a:lnTo>
                    <a:pt x="923" y="6"/>
                  </a:lnTo>
                  <a:lnTo>
                    <a:pt x="943" y="1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60">
              <a:extLst>
                <a:ext uri="{FF2B5EF4-FFF2-40B4-BE49-F238E27FC236}">
                  <a16:creationId xmlns:a16="http://schemas.microsoft.com/office/drawing/2014/main" id="{5D27ADB3-9804-B74A-945E-FCF3A58792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5814" y="2671831"/>
              <a:ext cx="473591" cy="287260"/>
            </a:xfrm>
            <a:custGeom>
              <a:avLst/>
              <a:gdLst>
                <a:gd name="T0" fmla="*/ 850 w 1702"/>
                <a:gd name="T1" fmla="*/ 1031 h 1031"/>
                <a:gd name="T2" fmla="*/ 850 w 1702"/>
                <a:gd name="T3" fmla="*/ 1031 h 1031"/>
                <a:gd name="T4" fmla="*/ 850 w 1702"/>
                <a:gd name="T5" fmla="*/ 1031 h 1031"/>
                <a:gd name="T6" fmla="*/ 850 w 1702"/>
                <a:gd name="T7" fmla="*/ 1031 h 1031"/>
                <a:gd name="T8" fmla="*/ 851 w 1702"/>
                <a:gd name="T9" fmla="*/ 0 h 1031"/>
                <a:gd name="T10" fmla="*/ 1702 w 1702"/>
                <a:gd name="T11" fmla="*/ 516 h 1031"/>
                <a:gd name="T12" fmla="*/ 850 w 1702"/>
                <a:gd name="T13" fmla="*/ 1031 h 1031"/>
                <a:gd name="T14" fmla="*/ 0 w 1702"/>
                <a:gd name="T15" fmla="*/ 516 h 1031"/>
                <a:gd name="T16" fmla="*/ 851 w 1702"/>
                <a:gd name="T17" fmla="*/ 0 h 1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02" h="1031">
                  <a:moveTo>
                    <a:pt x="850" y="1031"/>
                  </a:moveTo>
                  <a:lnTo>
                    <a:pt x="850" y="1031"/>
                  </a:lnTo>
                  <a:lnTo>
                    <a:pt x="850" y="1031"/>
                  </a:lnTo>
                  <a:lnTo>
                    <a:pt x="850" y="1031"/>
                  </a:lnTo>
                  <a:close/>
                  <a:moveTo>
                    <a:pt x="851" y="0"/>
                  </a:moveTo>
                  <a:lnTo>
                    <a:pt x="1702" y="516"/>
                  </a:lnTo>
                  <a:lnTo>
                    <a:pt x="850" y="1031"/>
                  </a:lnTo>
                  <a:lnTo>
                    <a:pt x="0" y="516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rgbClr val="FF883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61">
              <a:extLst>
                <a:ext uri="{FF2B5EF4-FFF2-40B4-BE49-F238E27FC236}">
                  <a16:creationId xmlns:a16="http://schemas.microsoft.com/office/drawing/2014/main" id="{D6C21911-F1D2-5E4A-8EB8-2CFDD68736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5814" y="2761115"/>
              <a:ext cx="436713" cy="155275"/>
            </a:xfrm>
            <a:custGeom>
              <a:avLst/>
              <a:gdLst>
                <a:gd name="T0" fmla="*/ 1292 w 1574"/>
                <a:gd name="T1" fmla="*/ 258 h 563"/>
                <a:gd name="T2" fmla="*/ 1259 w 1574"/>
                <a:gd name="T3" fmla="*/ 270 h 563"/>
                <a:gd name="T4" fmla="*/ 1243 w 1574"/>
                <a:gd name="T5" fmla="*/ 289 h 563"/>
                <a:gd name="T6" fmla="*/ 1243 w 1574"/>
                <a:gd name="T7" fmla="*/ 308 h 563"/>
                <a:gd name="T8" fmla="*/ 1264 w 1574"/>
                <a:gd name="T9" fmla="*/ 333 h 563"/>
                <a:gd name="T10" fmla="*/ 1297 w 1574"/>
                <a:gd name="T11" fmla="*/ 343 h 563"/>
                <a:gd name="T12" fmla="*/ 1331 w 1574"/>
                <a:gd name="T13" fmla="*/ 342 h 563"/>
                <a:gd name="T14" fmla="*/ 1362 w 1574"/>
                <a:gd name="T15" fmla="*/ 330 h 563"/>
                <a:gd name="T16" fmla="*/ 1379 w 1574"/>
                <a:gd name="T17" fmla="*/ 309 h 563"/>
                <a:gd name="T18" fmla="*/ 1379 w 1574"/>
                <a:gd name="T19" fmla="*/ 290 h 563"/>
                <a:gd name="T20" fmla="*/ 1358 w 1574"/>
                <a:gd name="T21" fmla="*/ 266 h 563"/>
                <a:gd name="T22" fmla="*/ 1325 w 1574"/>
                <a:gd name="T23" fmla="*/ 257 h 563"/>
                <a:gd name="T24" fmla="*/ 410 w 1574"/>
                <a:gd name="T25" fmla="*/ 208 h 563"/>
                <a:gd name="T26" fmla="*/ 374 w 1574"/>
                <a:gd name="T27" fmla="*/ 215 h 563"/>
                <a:gd name="T28" fmla="*/ 348 w 1574"/>
                <a:gd name="T29" fmla="*/ 233 h 563"/>
                <a:gd name="T30" fmla="*/ 341 w 1574"/>
                <a:gd name="T31" fmla="*/ 251 h 563"/>
                <a:gd name="T32" fmla="*/ 350 w 1574"/>
                <a:gd name="T33" fmla="*/ 275 h 563"/>
                <a:gd name="T34" fmla="*/ 382 w 1574"/>
                <a:gd name="T35" fmla="*/ 293 h 563"/>
                <a:gd name="T36" fmla="*/ 410 w 1574"/>
                <a:gd name="T37" fmla="*/ 297 h 563"/>
                <a:gd name="T38" fmla="*/ 447 w 1574"/>
                <a:gd name="T39" fmla="*/ 290 h 563"/>
                <a:gd name="T40" fmla="*/ 473 w 1574"/>
                <a:gd name="T41" fmla="*/ 272 h 563"/>
                <a:gd name="T42" fmla="*/ 480 w 1574"/>
                <a:gd name="T43" fmla="*/ 253 h 563"/>
                <a:gd name="T44" fmla="*/ 474 w 1574"/>
                <a:gd name="T45" fmla="*/ 233 h 563"/>
                <a:gd name="T46" fmla="*/ 453 w 1574"/>
                <a:gd name="T47" fmla="*/ 218 h 563"/>
                <a:gd name="T48" fmla="*/ 425 w 1574"/>
                <a:gd name="T49" fmla="*/ 209 h 563"/>
                <a:gd name="T50" fmla="*/ 1087 w 1574"/>
                <a:gd name="T51" fmla="*/ 178 h 563"/>
                <a:gd name="T52" fmla="*/ 1257 w 1574"/>
                <a:gd name="T53" fmla="*/ 191 h 563"/>
                <a:gd name="T54" fmla="*/ 1420 w 1574"/>
                <a:gd name="T55" fmla="*/ 224 h 563"/>
                <a:gd name="T56" fmla="*/ 1574 w 1574"/>
                <a:gd name="T57" fmla="*/ 277 h 563"/>
                <a:gd name="T58" fmla="*/ 1120 w 1574"/>
                <a:gd name="T59" fmla="*/ 487 h 563"/>
                <a:gd name="T60" fmla="*/ 1077 w 1574"/>
                <a:gd name="T61" fmla="*/ 395 h 563"/>
                <a:gd name="T62" fmla="*/ 1062 w 1574"/>
                <a:gd name="T63" fmla="*/ 300 h 563"/>
                <a:gd name="T64" fmla="*/ 1073 w 1574"/>
                <a:gd name="T65" fmla="*/ 219 h 563"/>
                <a:gd name="T66" fmla="*/ 328 w 1574"/>
                <a:gd name="T67" fmla="*/ 0 h 563"/>
                <a:gd name="T68" fmla="*/ 438 w 1574"/>
                <a:gd name="T69" fmla="*/ 64 h 563"/>
                <a:gd name="T70" fmla="*/ 527 w 1574"/>
                <a:gd name="T71" fmla="*/ 138 h 563"/>
                <a:gd name="T72" fmla="*/ 591 w 1574"/>
                <a:gd name="T73" fmla="*/ 220 h 563"/>
                <a:gd name="T74" fmla="*/ 631 w 1574"/>
                <a:gd name="T75" fmla="*/ 307 h 563"/>
                <a:gd name="T76" fmla="*/ 645 w 1574"/>
                <a:gd name="T77" fmla="*/ 399 h 563"/>
                <a:gd name="T78" fmla="*/ 633 w 1574"/>
                <a:gd name="T79" fmla="*/ 482 h 563"/>
                <a:gd name="T80" fmla="*/ 601 w 1574"/>
                <a:gd name="T81" fmla="*/ 563 h 563"/>
                <a:gd name="T82" fmla="*/ 328 w 1574"/>
                <a:gd name="T83" fmla="*/ 0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74" h="563">
                  <a:moveTo>
                    <a:pt x="1312" y="256"/>
                  </a:moveTo>
                  <a:lnTo>
                    <a:pt x="1292" y="258"/>
                  </a:lnTo>
                  <a:lnTo>
                    <a:pt x="1274" y="262"/>
                  </a:lnTo>
                  <a:lnTo>
                    <a:pt x="1259" y="270"/>
                  </a:lnTo>
                  <a:lnTo>
                    <a:pt x="1248" y="280"/>
                  </a:lnTo>
                  <a:lnTo>
                    <a:pt x="1243" y="289"/>
                  </a:lnTo>
                  <a:lnTo>
                    <a:pt x="1241" y="299"/>
                  </a:lnTo>
                  <a:lnTo>
                    <a:pt x="1243" y="308"/>
                  </a:lnTo>
                  <a:lnTo>
                    <a:pt x="1250" y="322"/>
                  </a:lnTo>
                  <a:lnTo>
                    <a:pt x="1264" y="333"/>
                  </a:lnTo>
                  <a:lnTo>
                    <a:pt x="1283" y="340"/>
                  </a:lnTo>
                  <a:lnTo>
                    <a:pt x="1297" y="343"/>
                  </a:lnTo>
                  <a:lnTo>
                    <a:pt x="1311" y="344"/>
                  </a:lnTo>
                  <a:lnTo>
                    <a:pt x="1331" y="342"/>
                  </a:lnTo>
                  <a:lnTo>
                    <a:pt x="1347" y="337"/>
                  </a:lnTo>
                  <a:lnTo>
                    <a:pt x="1362" y="330"/>
                  </a:lnTo>
                  <a:lnTo>
                    <a:pt x="1374" y="319"/>
                  </a:lnTo>
                  <a:lnTo>
                    <a:pt x="1379" y="309"/>
                  </a:lnTo>
                  <a:lnTo>
                    <a:pt x="1381" y="300"/>
                  </a:lnTo>
                  <a:lnTo>
                    <a:pt x="1379" y="290"/>
                  </a:lnTo>
                  <a:lnTo>
                    <a:pt x="1372" y="277"/>
                  </a:lnTo>
                  <a:lnTo>
                    <a:pt x="1358" y="266"/>
                  </a:lnTo>
                  <a:lnTo>
                    <a:pt x="1339" y="259"/>
                  </a:lnTo>
                  <a:lnTo>
                    <a:pt x="1325" y="257"/>
                  </a:lnTo>
                  <a:lnTo>
                    <a:pt x="1312" y="256"/>
                  </a:lnTo>
                  <a:close/>
                  <a:moveTo>
                    <a:pt x="410" y="208"/>
                  </a:moveTo>
                  <a:lnTo>
                    <a:pt x="391" y="210"/>
                  </a:lnTo>
                  <a:lnTo>
                    <a:pt x="374" y="215"/>
                  </a:lnTo>
                  <a:lnTo>
                    <a:pt x="359" y="223"/>
                  </a:lnTo>
                  <a:lnTo>
                    <a:pt x="348" y="233"/>
                  </a:lnTo>
                  <a:lnTo>
                    <a:pt x="343" y="242"/>
                  </a:lnTo>
                  <a:lnTo>
                    <a:pt x="341" y="251"/>
                  </a:lnTo>
                  <a:lnTo>
                    <a:pt x="342" y="262"/>
                  </a:lnTo>
                  <a:lnTo>
                    <a:pt x="350" y="275"/>
                  </a:lnTo>
                  <a:lnTo>
                    <a:pt x="364" y="285"/>
                  </a:lnTo>
                  <a:lnTo>
                    <a:pt x="382" y="293"/>
                  </a:lnTo>
                  <a:lnTo>
                    <a:pt x="396" y="296"/>
                  </a:lnTo>
                  <a:lnTo>
                    <a:pt x="410" y="297"/>
                  </a:lnTo>
                  <a:lnTo>
                    <a:pt x="430" y="295"/>
                  </a:lnTo>
                  <a:lnTo>
                    <a:pt x="447" y="290"/>
                  </a:lnTo>
                  <a:lnTo>
                    <a:pt x="462" y="282"/>
                  </a:lnTo>
                  <a:lnTo>
                    <a:pt x="473" y="272"/>
                  </a:lnTo>
                  <a:lnTo>
                    <a:pt x="478" y="263"/>
                  </a:lnTo>
                  <a:lnTo>
                    <a:pt x="480" y="253"/>
                  </a:lnTo>
                  <a:lnTo>
                    <a:pt x="479" y="243"/>
                  </a:lnTo>
                  <a:lnTo>
                    <a:pt x="474" y="233"/>
                  </a:lnTo>
                  <a:lnTo>
                    <a:pt x="464" y="224"/>
                  </a:lnTo>
                  <a:lnTo>
                    <a:pt x="453" y="218"/>
                  </a:lnTo>
                  <a:lnTo>
                    <a:pt x="439" y="212"/>
                  </a:lnTo>
                  <a:lnTo>
                    <a:pt x="425" y="209"/>
                  </a:lnTo>
                  <a:lnTo>
                    <a:pt x="410" y="208"/>
                  </a:lnTo>
                  <a:close/>
                  <a:moveTo>
                    <a:pt x="1087" y="178"/>
                  </a:moveTo>
                  <a:lnTo>
                    <a:pt x="1172" y="183"/>
                  </a:lnTo>
                  <a:lnTo>
                    <a:pt x="1257" y="191"/>
                  </a:lnTo>
                  <a:lnTo>
                    <a:pt x="1340" y="205"/>
                  </a:lnTo>
                  <a:lnTo>
                    <a:pt x="1420" y="224"/>
                  </a:lnTo>
                  <a:lnTo>
                    <a:pt x="1499" y="248"/>
                  </a:lnTo>
                  <a:lnTo>
                    <a:pt x="1574" y="277"/>
                  </a:lnTo>
                  <a:lnTo>
                    <a:pt x="1153" y="531"/>
                  </a:lnTo>
                  <a:lnTo>
                    <a:pt x="1120" y="487"/>
                  </a:lnTo>
                  <a:lnTo>
                    <a:pt x="1095" y="441"/>
                  </a:lnTo>
                  <a:lnTo>
                    <a:pt x="1077" y="395"/>
                  </a:lnTo>
                  <a:lnTo>
                    <a:pt x="1065" y="349"/>
                  </a:lnTo>
                  <a:lnTo>
                    <a:pt x="1062" y="300"/>
                  </a:lnTo>
                  <a:lnTo>
                    <a:pt x="1064" y="259"/>
                  </a:lnTo>
                  <a:lnTo>
                    <a:pt x="1073" y="219"/>
                  </a:lnTo>
                  <a:lnTo>
                    <a:pt x="1087" y="178"/>
                  </a:lnTo>
                  <a:close/>
                  <a:moveTo>
                    <a:pt x="328" y="0"/>
                  </a:moveTo>
                  <a:lnTo>
                    <a:pt x="386" y="31"/>
                  </a:lnTo>
                  <a:lnTo>
                    <a:pt x="438" y="64"/>
                  </a:lnTo>
                  <a:lnTo>
                    <a:pt x="485" y="100"/>
                  </a:lnTo>
                  <a:lnTo>
                    <a:pt x="527" y="138"/>
                  </a:lnTo>
                  <a:lnTo>
                    <a:pt x="563" y="178"/>
                  </a:lnTo>
                  <a:lnTo>
                    <a:pt x="591" y="220"/>
                  </a:lnTo>
                  <a:lnTo>
                    <a:pt x="614" y="263"/>
                  </a:lnTo>
                  <a:lnTo>
                    <a:pt x="631" y="307"/>
                  </a:lnTo>
                  <a:lnTo>
                    <a:pt x="642" y="353"/>
                  </a:lnTo>
                  <a:lnTo>
                    <a:pt x="645" y="399"/>
                  </a:lnTo>
                  <a:lnTo>
                    <a:pt x="642" y="440"/>
                  </a:lnTo>
                  <a:lnTo>
                    <a:pt x="633" y="482"/>
                  </a:lnTo>
                  <a:lnTo>
                    <a:pt x="620" y="523"/>
                  </a:lnTo>
                  <a:lnTo>
                    <a:pt x="601" y="563"/>
                  </a:lnTo>
                  <a:lnTo>
                    <a:pt x="0" y="199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FFC95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2">
              <a:extLst>
                <a:ext uri="{FF2B5EF4-FFF2-40B4-BE49-F238E27FC236}">
                  <a16:creationId xmlns:a16="http://schemas.microsoft.com/office/drawing/2014/main" id="{ABB33188-2F46-C040-96D5-288F2B98E4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57039" y="2700945"/>
              <a:ext cx="362957" cy="227090"/>
            </a:xfrm>
            <a:custGeom>
              <a:avLst/>
              <a:gdLst>
                <a:gd name="T0" fmla="*/ 568 w 1306"/>
                <a:gd name="T1" fmla="*/ 533 h 817"/>
                <a:gd name="T2" fmla="*/ 600 w 1306"/>
                <a:gd name="T3" fmla="*/ 574 h 817"/>
                <a:gd name="T4" fmla="*/ 562 w 1306"/>
                <a:gd name="T5" fmla="*/ 617 h 817"/>
                <a:gd name="T6" fmla="*/ 486 w 1306"/>
                <a:gd name="T7" fmla="*/ 621 h 817"/>
                <a:gd name="T8" fmla="*/ 438 w 1306"/>
                <a:gd name="T9" fmla="*/ 585 h 817"/>
                <a:gd name="T10" fmla="*/ 458 w 1306"/>
                <a:gd name="T11" fmla="*/ 539 h 817"/>
                <a:gd name="T12" fmla="*/ 984 w 1306"/>
                <a:gd name="T13" fmla="*/ 471 h 817"/>
                <a:gd name="T14" fmla="*/ 1044 w 1306"/>
                <a:gd name="T15" fmla="*/ 492 h 817"/>
                <a:gd name="T16" fmla="*/ 1046 w 1306"/>
                <a:gd name="T17" fmla="*/ 534 h 817"/>
                <a:gd name="T18" fmla="*/ 983 w 1306"/>
                <a:gd name="T19" fmla="*/ 559 h 817"/>
                <a:gd name="T20" fmla="*/ 922 w 1306"/>
                <a:gd name="T21" fmla="*/ 537 h 817"/>
                <a:gd name="T22" fmla="*/ 920 w 1306"/>
                <a:gd name="T23" fmla="*/ 495 h 817"/>
                <a:gd name="T24" fmla="*/ 984 w 1306"/>
                <a:gd name="T25" fmla="*/ 471 h 817"/>
                <a:gd name="T26" fmla="*/ 125 w 1306"/>
                <a:gd name="T27" fmla="*/ 433 h 817"/>
                <a:gd name="T28" fmla="*/ 152 w 1306"/>
                <a:gd name="T29" fmla="*/ 468 h 817"/>
                <a:gd name="T30" fmla="*/ 119 w 1306"/>
                <a:gd name="T31" fmla="*/ 505 h 817"/>
                <a:gd name="T32" fmla="*/ 54 w 1306"/>
                <a:gd name="T33" fmla="*/ 508 h 817"/>
                <a:gd name="T34" fmla="*/ 13 w 1306"/>
                <a:gd name="T35" fmla="*/ 466 h 817"/>
                <a:gd name="T36" fmla="*/ 46 w 1306"/>
                <a:gd name="T37" fmla="*/ 430 h 817"/>
                <a:gd name="T38" fmla="*/ 783 w 1306"/>
                <a:gd name="T39" fmla="*/ 139 h 817"/>
                <a:gd name="T40" fmla="*/ 829 w 1306"/>
                <a:gd name="T41" fmla="*/ 167 h 817"/>
                <a:gd name="T42" fmla="*/ 803 w 1306"/>
                <a:gd name="T43" fmla="*/ 209 h 817"/>
                <a:gd name="T44" fmla="*/ 747 w 1306"/>
                <a:gd name="T45" fmla="*/ 212 h 817"/>
                <a:gd name="T46" fmla="*/ 711 w 1306"/>
                <a:gd name="T47" fmla="*/ 172 h 817"/>
                <a:gd name="T48" fmla="*/ 754 w 1306"/>
                <a:gd name="T49" fmla="*/ 139 h 817"/>
                <a:gd name="T50" fmla="*/ 598 w 1306"/>
                <a:gd name="T51" fmla="*/ 110 h 817"/>
                <a:gd name="T52" fmla="*/ 633 w 1306"/>
                <a:gd name="T53" fmla="*/ 149 h 817"/>
                <a:gd name="T54" fmla="*/ 592 w 1306"/>
                <a:gd name="T55" fmla="*/ 180 h 817"/>
                <a:gd name="T56" fmla="*/ 525 w 1306"/>
                <a:gd name="T57" fmla="*/ 163 h 817"/>
                <a:gd name="T58" fmla="*/ 533 w 1306"/>
                <a:gd name="T59" fmla="*/ 120 h 817"/>
                <a:gd name="T60" fmla="*/ 354 w 1306"/>
                <a:gd name="T61" fmla="*/ 0 h 817"/>
                <a:gd name="T62" fmla="*/ 413 w 1306"/>
                <a:gd name="T63" fmla="*/ 150 h 817"/>
                <a:gd name="T64" fmla="*/ 361 w 1306"/>
                <a:gd name="T65" fmla="*/ 293 h 817"/>
                <a:gd name="T66" fmla="*/ 405 w 1306"/>
                <a:gd name="T67" fmla="*/ 375 h 817"/>
                <a:gd name="T68" fmla="*/ 735 w 1306"/>
                <a:gd name="T69" fmla="*/ 340 h 817"/>
                <a:gd name="T70" fmla="*/ 1077 w 1306"/>
                <a:gd name="T71" fmla="*/ 378 h 817"/>
                <a:gd name="T72" fmla="*/ 1246 w 1306"/>
                <a:gd name="T73" fmla="*/ 492 h 817"/>
                <a:gd name="T74" fmla="*/ 929 w 1306"/>
                <a:gd name="T75" fmla="*/ 406 h 817"/>
                <a:gd name="T76" fmla="*/ 736 w 1306"/>
                <a:gd name="T77" fmla="*/ 474 h 817"/>
                <a:gd name="T78" fmla="*/ 767 w 1306"/>
                <a:gd name="T79" fmla="*/ 656 h 817"/>
                <a:gd name="T80" fmla="*/ 730 w 1306"/>
                <a:gd name="T81" fmla="*/ 741 h 817"/>
                <a:gd name="T82" fmla="*/ 655 w 1306"/>
                <a:gd name="T83" fmla="*/ 561 h 817"/>
                <a:gd name="T84" fmla="*/ 673 w 1306"/>
                <a:gd name="T85" fmla="*/ 395 h 817"/>
                <a:gd name="T86" fmla="*/ 357 w 1306"/>
                <a:gd name="T87" fmla="*/ 445 h 817"/>
                <a:gd name="T88" fmla="*/ 399 w 1306"/>
                <a:gd name="T89" fmla="*/ 614 h 817"/>
                <a:gd name="T90" fmla="*/ 359 w 1306"/>
                <a:gd name="T91" fmla="*/ 778 h 817"/>
                <a:gd name="T92" fmla="*/ 305 w 1306"/>
                <a:gd name="T93" fmla="*/ 697 h 817"/>
                <a:gd name="T94" fmla="*/ 303 w 1306"/>
                <a:gd name="T95" fmla="*/ 522 h 817"/>
                <a:gd name="T96" fmla="*/ 199 w 1306"/>
                <a:gd name="T97" fmla="*/ 353 h 817"/>
                <a:gd name="T98" fmla="*/ 0 w 1306"/>
                <a:gd name="T99" fmla="*/ 215 h 817"/>
                <a:gd name="T100" fmla="*/ 210 w 1306"/>
                <a:gd name="T101" fmla="*/ 272 h 817"/>
                <a:gd name="T102" fmla="*/ 318 w 1306"/>
                <a:gd name="T103" fmla="*/ 217 h 817"/>
                <a:gd name="T104" fmla="*/ 321 w 1306"/>
                <a:gd name="T105" fmla="*/ 93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06" h="817">
                  <a:moveTo>
                    <a:pt x="519" y="522"/>
                  </a:moveTo>
                  <a:lnTo>
                    <a:pt x="536" y="523"/>
                  </a:lnTo>
                  <a:lnTo>
                    <a:pt x="552" y="527"/>
                  </a:lnTo>
                  <a:lnTo>
                    <a:pt x="568" y="533"/>
                  </a:lnTo>
                  <a:lnTo>
                    <a:pt x="582" y="541"/>
                  </a:lnTo>
                  <a:lnTo>
                    <a:pt x="592" y="551"/>
                  </a:lnTo>
                  <a:lnTo>
                    <a:pt x="598" y="562"/>
                  </a:lnTo>
                  <a:lnTo>
                    <a:pt x="600" y="574"/>
                  </a:lnTo>
                  <a:lnTo>
                    <a:pt x="598" y="586"/>
                  </a:lnTo>
                  <a:lnTo>
                    <a:pt x="592" y="596"/>
                  </a:lnTo>
                  <a:lnTo>
                    <a:pt x="579" y="608"/>
                  </a:lnTo>
                  <a:lnTo>
                    <a:pt x="562" y="617"/>
                  </a:lnTo>
                  <a:lnTo>
                    <a:pt x="541" y="623"/>
                  </a:lnTo>
                  <a:lnTo>
                    <a:pt x="519" y="625"/>
                  </a:lnTo>
                  <a:lnTo>
                    <a:pt x="502" y="624"/>
                  </a:lnTo>
                  <a:lnTo>
                    <a:pt x="486" y="621"/>
                  </a:lnTo>
                  <a:lnTo>
                    <a:pt x="469" y="614"/>
                  </a:lnTo>
                  <a:lnTo>
                    <a:pt x="455" y="606"/>
                  </a:lnTo>
                  <a:lnTo>
                    <a:pt x="445" y="596"/>
                  </a:lnTo>
                  <a:lnTo>
                    <a:pt x="438" y="585"/>
                  </a:lnTo>
                  <a:lnTo>
                    <a:pt x="437" y="573"/>
                  </a:lnTo>
                  <a:lnTo>
                    <a:pt x="440" y="561"/>
                  </a:lnTo>
                  <a:lnTo>
                    <a:pt x="445" y="551"/>
                  </a:lnTo>
                  <a:lnTo>
                    <a:pt x="458" y="539"/>
                  </a:lnTo>
                  <a:lnTo>
                    <a:pt x="475" y="530"/>
                  </a:lnTo>
                  <a:lnTo>
                    <a:pt x="496" y="524"/>
                  </a:lnTo>
                  <a:lnTo>
                    <a:pt x="519" y="522"/>
                  </a:lnTo>
                  <a:close/>
                  <a:moveTo>
                    <a:pt x="984" y="471"/>
                  </a:moveTo>
                  <a:lnTo>
                    <a:pt x="997" y="472"/>
                  </a:lnTo>
                  <a:lnTo>
                    <a:pt x="1011" y="474"/>
                  </a:lnTo>
                  <a:lnTo>
                    <a:pt x="1030" y="481"/>
                  </a:lnTo>
                  <a:lnTo>
                    <a:pt x="1044" y="492"/>
                  </a:lnTo>
                  <a:lnTo>
                    <a:pt x="1051" y="505"/>
                  </a:lnTo>
                  <a:lnTo>
                    <a:pt x="1053" y="515"/>
                  </a:lnTo>
                  <a:lnTo>
                    <a:pt x="1051" y="524"/>
                  </a:lnTo>
                  <a:lnTo>
                    <a:pt x="1046" y="534"/>
                  </a:lnTo>
                  <a:lnTo>
                    <a:pt x="1034" y="545"/>
                  </a:lnTo>
                  <a:lnTo>
                    <a:pt x="1019" y="552"/>
                  </a:lnTo>
                  <a:lnTo>
                    <a:pt x="1003" y="557"/>
                  </a:lnTo>
                  <a:lnTo>
                    <a:pt x="983" y="559"/>
                  </a:lnTo>
                  <a:lnTo>
                    <a:pt x="969" y="558"/>
                  </a:lnTo>
                  <a:lnTo>
                    <a:pt x="955" y="555"/>
                  </a:lnTo>
                  <a:lnTo>
                    <a:pt x="936" y="548"/>
                  </a:lnTo>
                  <a:lnTo>
                    <a:pt x="922" y="537"/>
                  </a:lnTo>
                  <a:lnTo>
                    <a:pt x="915" y="523"/>
                  </a:lnTo>
                  <a:lnTo>
                    <a:pt x="913" y="514"/>
                  </a:lnTo>
                  <a:lnTo>
                    <a:pt x="915" y="504"/>
                  </a:lnTo>
                  <a:lnTo>
                    <a:pt x="920" y="495"/>
                  </a:lnTo>
                  <a:lnTo>
                    <a:pt x="931" y="485"/>
                  </a:lnTo>
                  <a:lnTo>
                    <a:pt x="946" y="477"/>
                  </a:lnTo>
                  <a:lnTo>
                    <a:pt x="964" y="473"/>
                  </a:lnTo>
                  <a:lnTo>
                    <a:pt x="984" y="471"/>
                  </a:lnTo>
                  <a:close/>
                  <a:moveTo>
                    <a:pt x="82" y="423"/>
                  </a:moveTo>
                  <a:lnTo>
                    <a:pt x="97" y="424"/>
                  </a:lnTo>
                  <a:lnTo>
                    <a:pt x="111" y="427"/>
                  </a:lnTo>
                  <a:lnTo>
                    <a:pt x="125" y="433"/>
                  </a:lnTo>
                  <a:lnTo>
                    <a:pt x="136" y="439"/>
                  </a:lnTo>
                  <a:lnTo>
                    <a:pt x="146" y="448"/>
                  </a:lnTo>
                  <a:lnTo>
                    <a:pt x="151" y="458"/>
                  </a:lnTo>
                  <a:lnTo>
                    <a:pt x="152" y="468"/>
                  </a:lnTo>
                  <a:lnTo>
                    <a:pt x="150" y="478"/>
                  </a:lnTo>
                  <a:lnTo>
                    <a:pt x="145" y="487"/>
                  </a:lnTo>
                  <a:lnTo>
                    <a:pt x="134" y="497"/>
                  </a:lnTo>
                  <a:lnTo>
                    <a:pt x="119" y="505"/>
                  </a:lnTo>
                  <a:lnTo>
                    <a:pt x="102" y="510"/>
                  </a:lnTo>
                  <a:lnTo>
                    <a:pt x="82" y="512"/>
                  </a:lnTo>
                  <a:lnTo>
                    <a:pt x="68" y="511"/>
                  </a:lnTo>
                  <a:lnTo>
                    <a:pt x="54" y="508"/>
                  </a:lnTo>
                  <a:lnTo>
                    <a:pt x="36" y="500"/>
                  </a:lnTo>
                  <a:lnTo>
                    <a:pt x="22" y="490"/>
                  </a:lnTo>
                  <a:lnTo>
                    <a:pt x="14" y="477"/>
                  </a:lnTo>
                  <a:lnTo>
                    <a:pt x="13" y="466"/>
                  </a:lnTo>
                  <a:lnTo>
                    <a:pt x="15" y="457"/>
                  </a:lnTo>
                  <a:lnTo>
                    <a:pt x="20" y="448"/>
                  </a:lnTo>
                  <a:lnTo>
                    <a:pt x="31" y="438"/>
                  </a:lnTo>
                  <a:lnTo>
                    <a:pt x="46" y="430"/>
                  </a:lnTo>
                  <a:lnTo>
                    <a:pt x="63" y="425"/>
                  </a:lnTo>
                  <a:lnTo>
                    <a:pt x="82" y="423"/>
                  </a:lnTo>
                  <a:close/>
                  <a:moveTo>
                    <a:pt x="771" y="138"/>
                  </a:moveTo>
                  <a:lnTo>
                    <a:pt x="783" y="139"/>
                  </a:lnTo>
                  <a:lnTo>
                    <a:pt x="796" y="141"/>
                  </a:lnTo>
                  <a:lnTo>
                    <a:pt x="811" y="147"/>
                  </a:lnTo>
                  <a:lnTo>
                    <a:pt x="823" y="157"/>
                  </a:lnTo>
                  <a:lnTo>
                    <a:pt x="829" y="167"/>
                  </a:lnTo>
                  <a:lnTo>
                    <a:pt x="830" y="181"/>
                  </a:lnTo>
                  <a:lnTo>
                    <a:pt x="825" y="194"/>
                  </a:lnTo>
                  <a:lnTo>
                    <a:pt x="816" y="202"/>
                  </a:lnTo>
                  <a:lnTo>
                    <a:pt x="803" y="209"/>
                  </a:lnTo>
                  <a:lnTo>
                    <a:pt x="787" y="213"/>
                  </a:lnTo>
                  <a:lnTo>
                    <a:pt x="771" y="215"/>
                  </a:lnTo>
                  <a:lnTo>
                    <a:pt x="759" y="214"/>
                  </a:lnTo>
                  <a:lnTo>
                    <a:pt x="747" y="212"/>
                  </a:lnTo>
                  <a:lnTo>
                    <a:pt x="730" y="205"/>
                  </a:lnTo>
                  <a:lnTo>
                    <a:pt x="718" y="196"/>
                  </a:lnTo>
                  <a:lnTo>
                    <a:pt x="712" y="184"/>
                  </a:lnTo>
                  <a:lnTo>
                    <a:pt x="711" y="172"/>
                  </a:lnTo>
                  <a:lnTo>
                    <a:pt x="716" y="159"/>
                  </a:lnTo>
                  <a:lnTo>
                    <a:pt x="726" y="150"/>
                  </a:lnTo>
                  <a:lnTo>
                    <a:pt x="738" y="143"/>
                  </a:lnTo>
                  <a:lnTo>
                    <a:pt x="754" y="139"/>
                  </a:lnTo>
                  <a:lnTo>
                    <a:pt x="771" y="138"/>
                  </a:lnTo>
                  <a:close/>
                  <a:moveTo>
                    <a:pt x="575" y="107"/>
                  </a:moveTo>
                  <a:lnTo>
                    <a:pt x="587" y="108"/>
                  </a:lnTo>
                  <a:lnTo>
                    <a:pt x="598" y="110"/>
                  </a:lnTo>
                  <a:lnTo>
                    <a:pt x="614" y="117"/>
                  </a:lnTo>
                  <a:lnTo>
                    <a:pt x="625" y="125"/>
                  </a:lnTo>
                  <a:lnTo>
                    <a:pt x="632" y="137"/>
                  </a:lnTo>
                  <a:lnTo>
                    <a:pt x="633" y="149"/>
                  </a:lnTo>
                  <a:lnTo>
                    <a:pt x="628" y="161"/>
                  </a:lnTo>
                  <a:lnTo>
                    <a:pt x="618" y="170"/>
                  </a:lnTo>
                  <a:lnTo>
                    <a:pt x="605" y="176"/>
                  </a:lnTo>
                  <a:lnTo>
                    <a:pt x="592" y="180"/>
                  </a:lnTo>
                  <a:lnTo>
                    <a:pt x="575" y="182"/>
                  </a:lnTo>
                  <a:lnTo>
                    <a:pt x="552" y="179"/>
                  </a:lnTo>
                  <a:lnTo>
                    <a:pt x="537" y="173"/>
                  </a:lnTo>
                  <a:lnTo>
                    <a:pt x="525" y="163"/>
                  </a:lnTo>
                  <a:lnTo>
                    <a:pt x="519" y="153"/>
                  </a:lnTo>
                  <a:lnTo>
                    <a:pt x="518" y="140"/>
                  </a:lnTo>
                  <a:lnTo>
                    <a:pt x="523" y="128"/>
                  </a:lnTo>
                  <a:lnTo>
                    <a:pt x="533" y="120"/>
                  </a:lnTo>
                  <a:lnTo>
                    <a:pt x="544" y="112"/>
                  </a:lnTo>
                  <a:lnTo>
                    <a:pt x="559" y="109"/>
                  </a:lnTo>
                  <a:lnTo>
                    <a:pt x="575" y="107"/>
                  </a:lnTo>
                  <a:close/>
                  <a:moveTo>
                    <a:pt x="354" y="0"/>
                  </a:moveTo>
                  <a:lnTo>
                    <a:pt x="379" y="36"/>
                  </a:lnTo>
                  <a:lnTo>
                    <a:pt x="398" y="73"/>
                  </a:lnTo>
                  <a:lnTo>
                    <a:pt x="410" y="111"/>
                  </a:lnTo>
                  <a:lnTo>
                    <a:pt x="413" y="150"/>
                  </a:lnTo>
                  <a:lnTo>
                    <a:pt x="410" y="187"/>
                  </a:lnTo>
                  <a:lnTo>
                    <a:pt x="400" y="224"/>
                  </a:lnTo>
                  <a:lnTo>
                    <a:pt x="384" y="259"/>
                  </a:lnTo>
                  <a:lnTo>
                    <a:pt x="361" y="293"/>
                  </a:lnTo>
                  <a:lnTo>
                    <a:pt x="332" y="326"/>
                  </a:lnTo>
                  <a:lnTo>
                    <a:pt x="297" y="356"/>
                  </a:lnTo>
                  <a:lnTo>
                    <a:pt x="327" y="396"/>
                  </a:lnTo>
                  <a:lnTo>
                    <a:pt x="405" y="375"/>
                  </a:lnTo>
                  <a:lnTo>
                    <a:pt x="485" y="360"/>
                  </a:lnTo>
                  <a:lnTo>
                    <a:pt x="566" y="348"/>
                  </a:lnTo>
                  <a:lnTo>
                    <a:pt x="651" y="342"/>
                  </a:lnTo>
                  <a:lnTo>
                    <a:pt x="735" y="340"/>
                  </a:lnTo>
                  <a:lnTo>
                    <a:pt x="824" y="342"/>
                  </a:lnTo>
                  <a:lnTo>
                    <a:pt x="910" y="349"/>
                  </a:lnTo>
                  <a:lnTo>
                    <a:pt x="994" y="361"/>
                  </a:lnTo>
                  <a:lnTo>
                    <a:pt x="1077" y="378"/>
                  </a:lnTo>
                  <a:lnTo>
                    <a:pt x="1156" y="399"/>
                  </a:lnTo>
                  <a:lnTo>
                    <a:pt x="1233" y="425"/>
                  </a:lnTo>
                  <a:lnTo>
                    <a:pt x="1306" y="455"/>
                  </a:lnTo>
                  <a:lnTo>
                    <a:pt x="1246" y="492"/>
                  </a:lnTo>
                  <a:lnTo>
                    <a:pt x="1171" y="463"/>
                  </a:lnTo>
                  <a:lnTo>
                    <a:pt x="1092" y="439"/>
                  </a:lnTo>
                  <a:lnTo>
                    <a:pt x="1012" y="421"/>
                  </a:lnTo>
                  <a:lnTo>
                    <a:pt x="929" y="406"/>
                  </a:lnTo>
                  <a:lnTo>
                    <a:pt x="844" y="398"/>
                  </a:lnTo>
                  <a:lnTo>
                    <a:pt x="759" y="393"/>
                  </a:lnTo>
                  <a:lnTo>
                    <a:pt x="745" y="434"/>
                  </a:lnTo>
                  <a:lnTo>
                    <a:pt x="736" y="474"/>
                  </a:lnTo>
                  <a:lnTo>
                    <a:pt x="734" y="515"/>
                  </a:lnTo>
                  <a:lnTo>
                    <a:pt x="737" y="564"/>
                  </a:lnTo>
                  <a:lnTo>
                    <a:pt x="749" y="610"/>
                  </a:lnTo>
                  <a:lnTo>
                    <a:pt x="767" y="656"/>
                  </a:lnTo>
                  <a:lnTo>
                    <a:pt x="792" y="702"/>
                  </a:lnTo>
                  <a:lnTo>
                    <a:pt x="825" y="746"/>
                  </a:lnTo>
                  <a:lnTo>
                    <a:pt x="764" y="783"/>
                  </a:lnTo>
                  <a:lnTo>
                    <a:pt x="730" y="741"/>
                  </a:lnTo>
                  <a:lnTo>
                    <a:pt x="703" y="698"/>
                  </a:lnTo>
                  <a:lnTo>
                    <a:pt x="680" y="653"/>
                  </a:lnTo>
                  <a:lnTo>
                    <a:pt x="665" y="608"/>
                  </a:lnTo>
                  <a:lnTo>
                    <a:pt x="655" y="561"/>
                  </a:lnTo>
                  <a:lnTo>
                    <a:pt x="652" y="515"/>
                  </a:lnTo>
                  <a:lnTo>
                    <a:pt x="654" y="475"/>
                  </a:lnTo>
                  <a:lnTo>
                    <a:pt x="661" y="435"/>
                  </a:lnTo>
                  <a:lnTo>
                    <a:pt x="673" y="395"/>
                  </a:lnTo>
                  <a:lnTo>
                    <a:pt x="592" y="401"/>
                  </a:lnTo>
                  <a:lnTo>
                    <a:pt x="511" y="410"/>
                  </a:lnTo>
                  <a:lnTo>
                    <a:pt x="433" y="426"/>
                  </a:lnTo>
                  <a:lnTo>
                    <a:pt x="357" y="445"/>
                  </a:lnTo>
                  <a:lnTo>
                    <a:pt x="375" y="487"/>
                  </a:lnTo>
                  <a:lnTo>
                    <a:pt x="389" y="529"/>
                  </a:lnTo>
                  <a:lnTo>
                    <a:pt x="396" y="572"/>
                  </a:lnTo>
                  <a:lnTo>
                    <a:pt x="399" y="614"/>
                  </a:lnTo>
                  <a:lnTo>
                    <a:pt x="396" y="655"/>
                  </a:lnTo>
                  <a:lnTo>
                    <a:pt x="389" y="697"/>
                  </a:lnTo>
                  <a:lnTo>
                    <a:pt x="377" y="738"/>
                  </a:lnTo>
                  <a:lnTo>
                    <a:pt x="359" y="778"/>
                  </a:lnTo>
                  <a:lnTo>
                    <a:pt x="337" y="817"/>
                  </a:lnTo>
                  <a:lnTo>
                    <a:pt x="273" y="778"/>
                  </a:lnTo>
                  <a:lnTo>
                    <a:pt x="292" y="738"/>
                  </a:lnTo>
                  <a:lnTo>
                    <a:pt x="305" y="697"/>
                  </a:lnTo>
                  <a:lnTo>
                    <a:pt x="314" y="655"/>
                  </a:lnTo>
                  <a:lnTo>
                    <a:pt x="317" y="614"/>
                  </a:lnTo>
                  <a:lnTo>
                    <a:pt x="314" y="568"/>
                  </a:lnTo>
                  <a:lnTo>
                    <a:pt x="303" y="522"/>
                  </a:lnTo>
                  <a:lnTo>
                    <a:pt x="286" y="478"/>
                  </a:lnTo>
                  <a:lnTo>
                    <a:pt x="263" y="435"/>
                  </a:lnTo>
                  <a:lnTo>
                    <a:pt x="235" y="393"/>
                  </a:lnTo>
                  <a:lnTo>
                    <a:pt x="199" y="353"/>
                  </a:lnTo>
                  <a:lnTo>
                    <a:pt x="157" y="315"/>
                  </a:lnTo>
                  <a:lnTo>
                    <a:pt x="110" y="279"/>
                  </a:lnTo>
                  <a:lnTo>
                    <a:pt x="58" y="246"/>
                  </a:lnTo>
                  <a:lnTo>
                    <a:pt x="0" y="215"/>
                  </a:lnTo>
                  <a:lnTo>
                    <a:pt x="59" y="179"/>
                  </a:lnTo>
                  <a:lnTo>
                    <a:pt x="114" y="208"/>
                  </a:lnTo>
                  <a:lnTo>
                    <a:pt x="164" y="238"/>
                  </a:lnTo>
                  <a:lnTo>
                    <a:pt x="210" y="272"/>
                  </a:lnTo>
                  <a:lnTo>
                    <a:pt x="252" y="308"/>
                  </a:lnTo>
                  <a:lnTo>
                    <a:pt x="280" y="278"/>
                  </a:lnTo>
                  <a:lnTo>
                    <a:pt x="302" y="249"/>
                  </a:lnTo>
                  <a:lnTo>
                    <a:pt x="318" y="217"/>
                  </a:lnTo>
                  <a:lnTo>
                    <a:pt x="328" y="184"/>
                  </a:lnTo>
                  <a:lnTo>
                    <a:pt x="332" y="150"/>
                  </a:lnTo>
                  <a:lnTo>
                    <a:pt x="329" y="122"/>
                  </a:lnTo>
                  <a:lnTo>
                    <a:pt x="321" y="93"/>
                  </a:lnTo>
                  <a:lnTo>
                    <a:pt x="309" y="66"/>
                  </a:lnTo>
                  <a:lnTo>
                    <a:pt x="291" y="39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4585263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ackground2021">
            <a:extLst>
              <a:ext uri="{FF2B5EF4-FFF2-40B4-BE49-F238E27FC236}">
                <a16:creationId xmlns:a16="http://schemas.microsoft.com/office/drawing/2014/main" id="{5F196182-0E4C-C04D-BDCA-FD5B072775C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5" name="Background">
              <a:extLst>
                <a:ext uri="{FF2B5EF4-FFF2-40B4-BE49-F238E27FC236}">
                  <a16:creationId xmlns:a16="http://schemas.microsoft.com/office/drawing/2014/main" id="{924DFE1D-4C55-8D4E-A408-66D00953DD92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5" name="gradient background1">
                <a:extLst>
                  <a:ext uri="{FF2B5EF4-FFF2-40B4-BE49-F238E27FC236}">
                    <a16:creationId xmlns:a16="http://schemas.microsoft.com/office/drawing/2014/main" id="{FB5CF48C-6C37-5F40-A503-2619EC3501F1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6" name="gradient background1">
                <a:extLst>
                  <a:ext uri="{FF2B5EF4-FFF2-40B4-BE49-F238E27FC236}">
                    <a16:creationId xmlns:a16="http://schemas.microsoft.com/office/drawing/2014/main" id="{8A460170-45D3-2244-A939-9EC99E5F0A44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6" name="Background graphics">
              <a:extLst>
                <a:ext uri="{FF2B5EF4-FFF2-40B4-BE49-F238E27FC236}">
                  <a16:creationId xmlns:a16="http://schemas.microsoft.com/office/drawing/2014/main" id="{23986CAF-F103-3E4E-99B7-3387C76A0BBD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9FCD6761-BEA8-7740-BE6F-F6406FCA337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1392938B-C0C6-9946-A0D6-BFD7F323CB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4B2E4BDE-22EF-2041-BFA5-F60DC57B0D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169420BF-1157-0248-A934-4EA3607A6F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5C68BDD2-5FCF-4644-96D4-6A9C356FE6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C776C842-99B5-F845-BD5A-CD412B58DA2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12" name="Group 11" hidden="1">
            <a:extLst>
              <a:ext uri="{FF2B5EF4-FFF2-40B4-BE49-F238E27FC236}">
                <a16:creationId xmlns:a16="http://schemas.microsoft.com/office/drawing/2014/main" id="{8B5343EA-F4C7-C84F-B795-4A37750565F1}"/>
              </a:ext>
            </a:extLst>
          </p:cNvPr>
          <p:cNvGrpSpPr/>
          <p:nvPr/>
        </p:nvGrpSpPr>
        <p:grpSpPr>
          <a:xfrm>
            <a:off x="0" y="0"/>
            <a:ext cx="12192002" cy="6858000"/>
            <a:chOff x="-1" y="0"/>
            <a:chExt cx="12192002" cy="6858000"/>
          </a:xfrm>
        </p:grpSpPr>
        <p:sp>
          <p:nvSpPr>
            <p:cNvPr id="13" name="gradient background1">
              <a:extLst>
                <a:ext uri="{FF2B5EF4-FFF2-40B4-BE49-F238E27FC236}">
                  <a16:creationId xmlns:a16="http://schemas.microsoft.com/office/drawing/2014/main" id="{ED48A2D6-7C7F-054D-99D2-595F565DC78A}"/>
                </a:ext>
              </a:extLst>
            </p:cNvPr>
            <p:cNvSpPr/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E71FF"/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E467901-ABD8-F549-AEB9-CC1EDE121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764343" y="567099"/>
              <a:ext cx="2120900" cy="655759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FD266A4-773A-0046-B90C-68E3756F73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r="11179" b="29881"/>
            <a:stretch/>
          </p:blipFill>
          <p:spPr>
            <a:xfrm>
              <a:off x="5241491" y="5223566"/>
              <a:ext cx="6950510" cy="1634434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79ACB3A-3470-EB47-8A14-5807E4786C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183" b="69508"/>
            <a:stretch/>
          </p:blipFill>
          <p:spPr>
            <a:xfrm>
              <a:off x="-1" y="5385724"/>
              <a:ext cx="6248133" cy="1472276"/>
            </a:xfrm>
            <a:prstGeom prst="rect">
              <a:avLst/>
            </a:prstGeom>
          </p:spPr>
        </p:pic>
      </p:grpSp>
      <p:sp>
        <p:nvSpPr>
          <p:cNvPr id="61" name="Subtitle 60">
            <a:extLst>
              <a:ext uri="{FF2B5EF4-FFF2-40B4-BE49-F238E27FC236}">
                <a16:creationId xmlns:a16="http://schemas.microsoft.com/office/drawing/2014/main" id="{D3140B26-EF4F-9140-861F-74099371C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7821" y="3450350"/>
            <a:ext cx="8534401" cy="659713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FFD579"/>
                </a:solidFill>
              </a:rPr>
              <a:t>Content Manager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519FC-7D8D-8945-8148-8F965EFCAF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7821" y="2428193"/>
            <a:ext cx="8525773" cy="914400"/>
          </a:xfrm>
        </p:spPr>
        <p:txBody>
          <a:bodyPr/>
          <a:lstStyle/>
          <a:p>
            <a:pPr algn="l"/>
            <a:r>
              <a:rPr lang="en-US" sz="3600" b="0" dirty="0"/>
              <a:t>Accessing the function</a:t>
            </a:r>
          </a:p>
        </p:txBody>
      </p:sp>
    </p:spTree>
    <p:extLst>
      <p:ext uri="{BB962C8B-B14F-4D97-AF65-F5344CB8AC3E}">
        <p14:creationId xmlns:p14="http://schemas.microsoft.com/office/powerpoint/2010/main" val="1181758021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Background2021">
            <a:extLst>
              <a:ext uri="{FF2B5EF4-FFF2-40B4-BE49-F238E27FC236}">
                <a16:creationId xmlns:a16="http://schemas.microsoft.com/office/drawing/2014/main" id="{F9062476-B3B5-3F40-8023-8D82F11A2CC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5" name="Background">
              <a:extLst>
                <a:ext uri="{FF2B5EF4-FFF2-40B4-BE49-F238E27FC236}">
                  <a16:creationId xmlns:a16="http://schemas.microsoft.com/office/drawing/2014/main" id="{9C293C57-B257-2C42-A580-6BACE9A3FD82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3" name="gradient background1">
                <a:extLst>
                  <a:ext uri="{FF2B5EF4-FFF2-40B4-BE49-F238E27FC236}">
                    <a16:creationId xmlns:a16="http://schemas.microsoft.com/office/drawing/2014/main" id="{B7D40C32-C900-A84B-BFFC-F43247EA0BD0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" name="gradient background1" hidden="1">
                <a:extLst>
                  <a:ext uri="{FF2B5EF4-FFF2-40B4-BE49-F238E27FC236}">
                    <a16:creationId xmlns:a16="http://schemas.microsoft.com/office/drawing/2014/main" id="{B534D62C-3138-2041-983C-0C6C10591DC3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6" name="Background graphics" hidden="1">
              <a:extLst>
                <a:ext uri="{FF2B5EF4-FFF2-40B4-BE49-F238E27FC236}">
                  <a16:creationId xmlns:a16="http://schemas.microsoft.com/office/drawing/2014/main" id="{6AD85CB4-E6A4-694A-A67F-8C17618F38BF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93FDBF68-664A-1E4A-8A42-E18BF6E8C6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5D872851-8A0B-F742-B4F3-29A9B76ED9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4278FB7E-B5B6-7D48-A5CA-87A7BBB8185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B1C8C83-2346-6840-B615-FA9DC874CC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9EF0EB4-38C2-4448-8922-925C275CD84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092940B2-77B5-274D-A66F-BBE897924C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5" name="Group 4" hidden="1">
            <a:extLst>
              <a:ext uri="{FF2B5EF4-FFF2-40B4-BE49-F238E27FC236}">
                <a16:creationId xmlns:a16="http://schemas.microsoft.com/office/drawing/2014/main" id="{D83D4014-99FE-CF4F-A23C-F5026DC9184B}"/>
              </a:ext>
            </a:extLst>
          </p:cNvPr>
          <p:cNvGrpSpPr/>
          <p:nvPr/>
        </p:nvGrpSpPr>
        <p:grpSpPr>
          <a:xfrm>
            <a:off x="2459" y="0"/>
            <a:ext cx="12191999" cy="6858000"/>
            <a:chOff x="0" y="0"/>
            <a:chExt cx="12191999" cy="6858000"/>
          </a:xfrm>
        </p:grpSpPr>
        <p:sp>
          <p:nvSpPr>
            <p:cNvPr id="8" name="gradient background1">
              <a:extLst>
                <a:ext uri="{FF2B5EF4-FFF2-40B4-BE49-F238E27FC236}">
                  <a16:creationId xmlns:a16="http://schemas.microsoft.com/office/drawing/2014/main" id="{35A2F886-414A-4942-AC4A-049563071C8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956BF"/>
                </a:gs>
                <a:gs pos="99000">
                  <a:srgbClr val="001231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11CBB2-FF01-3043-80C4-507AADA05D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15000"/>
            </a:blip>
            <a:srcRect l="10269" b="62097"/>
            <a:stretch/>
          </p:blipFill>
          <p:spPr>
            <a:xfrm>
              <a:off x="0" y="5449810"/>
              <a:ext cx="5432667" cy="1408190"/>
            </a:xfrm>
            <a:prstGeom prst="rect">
              <a:avLst/>
            </a:prstGeom>
          </p:spPr>
        </p:pic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F82A1B-CB18-BA4B-8E55-5B1730697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1465147"/>
            <a:ext cx="10369296" cy="3962400"/>
          </a:xfrm>
        </p:spPr>
        <p:txBody>
          <a:bodyPr/>
          <a:lstStyle/>
          <a:p>
            <a:r>
              <a:rPr lang="en-US" dirty="0"/>
              <a:t>Accessed from the </a:t>
            </a:r>
            <a:r>
              <a:rPr lang="en-US" i="1" dirty="0"/>
              <a:t>content </a:t>
            </a:r>
            <a:r>
              <a:rPr lang="en-US" dirty="0"/>
              <a:t>property of a </a:t>
            </a:r>
            <a:r>
              <a:rPr lang="en-US" i="1" dirty="0"/>
              <a:t>GIS </a:t>
            </a:r>
            <a:r>
              <a:rPr lang="en-US" dirty="0"/>
              <a:t>object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i="1" dirty="0" err="1"/>
              <a:t>clone_items</a:t>
            </a:r>
            <a:r>
              <a:rPr lang="en-US" i="1" dirty="0"/>
              <a:t>() </a:t>
            </a:r>
            <a:r>
              <a:rPr lang="en-US" dirty="0"/>
              <a:t>is a method on the </a:t>
            </a:r>
            <a:r>
              <a:rPr lang="en-US" dirty="0" err="1"/>
              <a:t>ContentManager</a:t>
            </a:r>
            <a:endParaRPr lang="en-US" i="1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B8C8841-D3DA-5F46-9C9F-BB037EE5F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ContentManager</a:t>
            </a:r>
            <a:r>
              <a:rPr lang="en-US" dirty="0"/>
              <a:t>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C496C37-C735-FE47-B447-0D3C20322D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7263" y="6146308"/>
            <a:ext cx="10826495" cy="246221"/>
          </a:xfrm>
        </p:spPr>
        <p:txBody>
          <a:bodyPr/>
          <a:lstStyle/>
          <a:p>
            <a:r>
              <a:rPr lang="en-US" dirty="0">
                <a:hlinkClick r:id="rId10"/>
              </a:rPr>
              <a:t> </a:t>
            </a:r>
            <a:r>
              <a:rPr lang="en-US" sz="1600" dirty="0">
                <a:hlinkClick r:id="rId10"/>
              </a:rPr>
              <a:t>https://developers.arcgis.com/python/api-reference/arcgis.gis.toc.html#arcgis.gis.ContentManager.clone_items</a:t>
            </a:r>
            <a:r>
              <a:rPr lang="en-US" dirty="0">
                <a:hlinkClick r:id="rId10"/>
              </a:rPr>
              <a:t> </a:t>
            </a:r>
            <a:r>
              <a:rPr lang="en-US" dirty="0"/>
              <a:t> 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A59FFC-001F-F64E-B1E8-A1E8EE86822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05000" y="1981200"/>
            <a:ext cx="5943600" cy="1854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28CC29-32EA-D14C-B7B8-39C8B85DFD5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05000" y="4986828"/>
            <a:ext cx="90805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989173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Background2021">
            <a:extLst>
              <a:ext uri="{FF2B5EF4-FFF2-40B4-BE49-F238E27FC236}">
                <a16:creationId xmlns:a16="http://schemas.microsoft.com/office/drawing/2014/main" id="{00690512-3C1F-3F48-8D81-0653F24442E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0" name="Background">
              <a:extLst>
                <a:ext uri="{FF2B5EF4-FFF2-40B4-BE49-F238E27FC236}">
                  <a16:creationId xmlns:a16="http://schemas.microsoft.com/office/drawing/2014/main" id="{F65C8DA9-2955-EE43-8E00-8918C2F2686D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19" name="gradient background1" hidden="1">
                <a:extLst>
                  <a:ext uri="{FF2B5EF4-FFF2-40B4-BE49-F238E27FC236}">
                    <a16:creationId xmlns:a16="http://schemas.microsoft.com/office/drawing/2014/main" id="{495AC407-49ED-EC4F-8034-C86896DC188F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" name="gradient background1">
                <a:extLst>
                  <a:ext uri="{FF2B5EF4-FFF2-40B4-BE49-F238E27FC236}">
                    <a16:creationId xmlns:a16="http://schemas.microsoft.com/office/drawing/2014/main" id="{3EF4D844-F7DB-AD4E-9A5D-60C4C436EA4F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1" name="Background graphics" hidden="1">
              <a:extLst>
                <a:ext uri="{FF2B5EF4-FFF2-40B4-BE49-F238E27FC236}">
                  <a16:creationId xmlns:a16="http://schemas.microsoft.com/office/drawing/2014/main" id="{22D6A0E9-25BD-0C4A-9BE1-3EE9C1E70986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5B8D7520-32D6-9940-AE5E-E15DBFFB834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79A7D78F-1E87-D242-95F8-FF3D7945E13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5A644D25-5E56-7E4D-9F2D-A35CB82F872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E2010926-2C0B-1B4F-8AEB-7098E38498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F3F53532-54EA-4A49-A319-C9A189C93A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3A09ABFA-6BEC-6245-AD5F-AB4497C20B1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sp>
        <p:nvSpPr>
          <p:cNvPr id="8" name="gradient background1" hidden="1">
            <a:extLst>
              <a:ext uri="{FF2B5EF4-FFF2-40B4-BE49-F238E27FC236}">
                <a16:creationId xmlns:a16="http://schemas.microsoft.com/office/drawing/2014/main" id="{35A2F886-414A-4942-AC4A-049563071C83}"/>
              </a:ext>
            </a:extLst>
          </p:cNvPr>
          <p:cNvSpPr>
            <a:spLocks noChangeAspect="1"/>
          </p:cNvSpPr>
          <p:nvPr/>
        </p:nvSpPr>
        <p:spPr bwMode="auto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0">
                <a:srgbClr val="1956BF"/>
              </a:gs>
              <a:gs pos="99000">
                <a:srgbClr val="001231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Heading">
            <a:extLst>
              <a:ext uri="{FF2B5EF4-FFF2-40B4-BE49-F238E27FC236}">
                <a16:creationId xmlns:a16="http://schemas.microsoft.com/office/drawing/2014/main" id="{8B8C8841-D3DA-5F46-9C9F-BB037EE5F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277" y="682625"/>
            <a:ext cx="10826496" cy="615553"/>
          </a:xfrm>
        </p:spPr>
        <p:txBody>
          <a:bodyPr/>
          <a:lstStyle/>
          <a:p>
            <a:r>
              <a:rPr lang="en-US" sz="4000" dirty="0" err="1"/>
              <a:t>clone_items</a:t>
            </a:r>
            <a:r>
              <a:rPr lang="en-US" sz="4000" dirty="0"/>
              <a:t>()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899870-22DD-DD49-BF49-CDA27BC3B2C8}"/>
              </a:ext>
            </a:extLst>
          </p:cNvPr>
          <p:cNvSpPr/>
          <p:nvPr/>
        </p:nvSpPr>
        <p:spPr bwMode="auto">
          <a:xfrm>
            <a:off x="0" y="5278856"/>
            <a:ext cx="12191999" cy="1704787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lumOff val="15000"/>
                </a:schemeClr>
              </a:gs>
              <a:gs pos="100000">
                <a:schemeClr val="bg1">
                  <a:lumMod val="85000"/>
                  <a:lumOff val="15000"/>
                </a:schemeClr>
              </a:gs>
            </a:gsLst>
            <a:lin ang="1620000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9" name="Monitor">
            <a:extLst>
              <a:ext uri="{FF2B5EF4-FFF2-40B4-BE49-F238E27FC236}">
                <a16:creationId xmlns:a16="http://schemas.microsoft.com/office/drawing/2014/main" id="{43108BD8-9912-4049-B7FC-CF543B643CA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42671" y="1524000"/>
            <a:ext cx="7306659" cy="3754856"/>
          </a:xfrm>
          <a:prstGeom prst="rect">
            <a:avLst/>
          </a:prstGeom>
        </p:spPr>
      </p:pic>
      <p:pic>
        <p:nvPicPr>
          <p:cNvPr id="3" name="clone_items" descr="A screenshot of a cell phone&#10;&#10;Description automatically generated">
            <a:extLst>
              <a:ext uri="{FF2B5EF4-FFF2-40B4-BE49-F238E27FC236}">
                <a16:creationId xmlns:a16="http://schemas.microsoft.com/office/drawing/2014/main" id="{B02F1535-2B83-FE42-B756-F95412C2345E}"/>
              </a:ext>
            </a:extLst>
          </p:cNvPr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2514600" y="1579144"/>
            <a:ext cx="7124700" cy="333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55641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Background2021">
            <a:extLst>
              <a:ext uri="{FF2B5EF4-FFF2-40B4-BE49-F238E27FC236}">
                <a16:creationId xmlns:a16="http://schemas.microsoft.com/office/drawing/2014/main" id="{C271639D-847D-9444-98B8-87FF2FC58D2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3" name="Background">
              <a:extLst>
                <a:ext uri="{FF2B5EF4-FFF2-40B4-BE49-F238E27FC236}">
                  <a16:creationId xmlns:a16="http://schemas.microsoft.com/office/drawing/2014/main" id="{1C080513-82D9-9C40-965A-16E7D84F38CF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2" name="gradient background1">
                <a:extLst>
                  <a:ext uri="{FF2B5EF4-FFF2-40B4-BE49-F238E27FC236}">
                    <a16:creationId xmlns:a16="http://schemas.microsoft.com/office/drawing/2014/main" id="{3E13A616-E561-284A-B56A-D3FD48B81ABE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" name="gradient background1">
                <a:extLst>
                  <a:ext uri="{FF2B5EF4-FFF2-40B4-BE49-F238E27FC236}">
                    <a16:creationId xmlns:a16="http://schemas.microsoft.com/office/drawing/2014/main" id="{CA624B03-52A0-0548-A96D-AAFCFE750C2D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Background graphics">
              <a:extLst>
                <a:ext uri="{FF2B5EF4-FFF2-40B4-BE49-F238E27FC236}">
                  <a16:creationId xmlns:a16="http://schemas.microsoft.com/office/drawing/2014/main" id="{A368EA27-DB42-3442-92DE-29AE3D3A49EE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F09267D4-2586-2A46-AAE3-AF6618B9DE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92A8297D-3246-7D49-9979-32D9EF5905D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291E0366-F956-7E47-9A26-E43434B5CD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D0F4F7F-496B-3B4E-9F40-C883177780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1DFEB802-3C2D-EB4D-BAB6-232F2DE78F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F48480CE-29C3-0047-9FF7-24212D21A35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83D4014-99FE-CF4F-A23C-F5026DC9184B}"/>
              </a:ext>
            </a:extLst>
          </p:cNvPr>
          <p:cNvGrpSpPr/>
          <p:nvPr/>
        </p:nvGrpSpPr>
        <p:grpSpPr>
          <a:xfrm>
            <a:off x="1" y="0"/>
            <a:ext cx="12191999" cy="6858000"/>
            <a:chOff x="0" y="0"/>
            <a:chExt cx="12191999" cy="6858000"/>
          </a:xfrm>
        </p:grpSpPr>
        <p:sp>
          <p:nvSpPr>
            <p:cNvPr id="8" name="gradient background1" hidden="1">
              <a:extLst>
                <a:ext uri="{FF2B5EF4-FFF2-40B4-BE49-F238E27FC236}">
                  <a16:creationId xmlns:a16="http://schemas.microsoft.com/office/drawing/2014/main" id="{35A2F886-414A-4942-AC4A-049563071C8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956BF"/>
                </a:gs>
                <a:gs pos="99000">
                  <a:srgbClr val="001231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11CBB2-FF01-3043-80C4-507AADA05D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15000"/>
            </a:blip>
            <a:srcRect l="10269" b="62097"/>
            <a:stretch/>
          </p:blipFill>
          <p:spPr>
            <a:xfrm>
              <a:off x="0" y="5449810"/>
              <a:ext cx="5432667" cy="1408190"/>
            </a:xfrm>
            <a:prstGeom prst="rect">
              <a:avLst/>
            </a:prstGeom>
          </p:spPr>
        </p:pic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F82A1B-CB18-BA4B-8E55-5B1730697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17288" y="1848702"/>
            <a:ext cx="10369296" cy="3429000"/>
          </a:xfrm>
        </p:spPr>
        <p:txBody>
          <a:bodyPr/>
          <a:lstStyle/>
          <a:p>
            <a:r>
              <a:rPr lang="en-US" sz="2800" i="1" dirty="0"/>
              <a:t>  </a:t>
            </a:r>
            <a:r>
              <a:rPr lang="en-US" sz="2800" i="1" dirty="0" err="1"/>
              <a:t>search_existing_items</a:t>
            </a:r>
            <a:endParaRPr lang="en-US" sz="2800" i="1" dirty="0"/>
          </a:p>
          <a:p>
            <a:pPr marL="283464" lvl="1" indent="0">
              <a:buNone/>
            </a:pPr>
            <a:r>
              <a:rPr lang="en-US" sz="2600" i="1" dirty="0"/>
              <a:t>		</a:t>
            </a:r>
            <a:r>
              <a:rPr lang="en-US" sz="2000" dirty="0"/>
              <a:t>default value = True</a:t>
            </a:r>
          </a:p>
          <a:p>
            <a:pPr marL="283464" lvl="1" indent="0">
              <a:buNone/>
            </a:pPr>
            <a:endParaRPr lang="en-US" sz="2000" dirty="0"/>
          </a:p>
          <a:p>
            <a:pPr marL="283464" lvl="1" indent="0">
              <a:buNone/>
            </a:pPr>
            <a:endParaRPr lang="en-US" sz="2000" dirty="0"/>
          </a:p>
          <a:p>
            <a:pPr marL="459677" indent="-457200"/>
            <a:r>
              <a:rPr lang="en-US" sz="2800" i="1" dirty="0" err="1"/>
              <a:t>item_mapping</a:t>
            </a:r>
            <a:endParaRPr lang="en-US" sz="2800" i="1" dirty="0"/>
          </a:p>
          <a:p>
            <a:pPr marL="283464" lvl="1" indent="0">
              <a:buNone/>
            </a:pPr>
            <a:r>
              <a:rPr lang="en-US" sz="2000" i="1" dirty="0"/>
              <a:t>         optional dictionary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B8C8841-D3DA-5F46-9C9F-BB037EE5F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8688" y="702527"/>
            <a:ext cx="10826496" cy="369332"/>
          </a:xfrm>
        </p:spPr>
        <p:txBody>
          <a:bodyPr/>
          <a:lstStyle/>
          <a:p>
            <a:r>
              <a:rPr lang="en-US" dirty="0"/>
              <a:t>Key Parameters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C496C37-C735-FE47-B447-0D3C20322D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88044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Background2021">
            <a:extLst>
              <a:ext uri="{FF2B5EF4-FFF2-40B4-BE49-F238E27FC236}">
                <a16:creationId xmlns:a16="http://schemas.microsoft.com/office/drawing/2014/main" id="{D2DFA104-5A70-4046-A7C1-1430AB8C8AA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3" name="Background">
              <a:extLst>
                <a:ext uri="{FF2B5EF4-FFF2-40B4-BE49-F238E27FC236}">
                  <a16:creationId xmlns:a16="http://schemas.microsoft.com/office/drawing/2014/main" id="{9411FFAD-340D-9740-ADFB-E3315725400C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2" name="gradient background1">
                <a:extLst>
                  <a:ext uri="{FF2B5EF4-FFF2-40B4-BE49-F238E27FC236}">
                    <a16:creationId xmlns:a16="http://schemas.microsoft.com/office/drawing/2014/main" id="{662C9B0B-FB0E-F349-B99D-2BCAF18EA4B2}"/>
                  </a:ext>
                </a:extLst>
              </p:cNvPr>
              <p:cNvSpPr/>
              <p:nvPr/>
            </p:nvSpPr>
            <p:spPr bwMode="auto">
              <a:xfrm>
                <a:off x="1" y="0"/>
                <a:ext cx="12191999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1E71FF"/>
                  </a:gs>
                  <a:gs pos="93000">
                    <a:srgbClr val="00063D"/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" name="gradient background1">
                <a:extLst>
                  <a:ext uri="{FF2B5EF4-FFF2-40B4-BE49-F238E27FC236}">
                    <a16:creationId xmlns:a16="http://schemas.microsoft.com/office/drawing/2014/main" id="{4620B918-8DAB-844D-AFC4-B0DC9ED06594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0">
                    <a:srgbClr val="00F7BD"/>
                  </a:gs>
                  <a:gs pos="71000">
                    <a:srgbClr val="1D60D6">
                      <a:alpha val="0"/>
                    </a:srgbClr>
                  </a:gs>
                </a:gsLst>
                <a:lin ang="81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Background graphics">
              <a:extLst>
                <a:ext uri="{FF2B5EF4-FFF2-40B4-BE49-F238E27FC236}">
                  <a16:creationId xmlns:a16="http://schemas.microsoft.com/office/drawing/2014/main" id="{4F908B65-9048-C048-915B-40D3B3A92847}"/>
                </a:ext>
              </a:extLst>
            </p:cNvPr>
            <p:cNvGrpSpPr/>
            <p:nvPr/>
          </p:nvGrpSpPr>
          <p:grpSpPr>
            <a:xfrm>
              <a:off x="0" y="4265271"/>
              <a:ext cx="12192000" cy="2592729"/>
              <a:chOff x="0" y="4265271"/>
              <a:chExt cx="12192000" cy="259272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73AFBA9-3C21-F448-84B0-7C5FBA38F5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694677"/>
                <a:ext cx="4657343" cy="2163323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FFC8F101-094B-534B-B716-F7D535E0AB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alphaModFix amt="6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722227" y="4980117"/>
                <a:ext cx="6469773" cy="1877883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5B04C680-67F0-A54F-98A0-C8A561024A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alphaModFix amt="8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96112" y="5203135"/>
                <a:ext cx="7333488" cy="1654865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49E099C-F53E-8A45-8E16-9961AE99F96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4265271"/>
                <a:ext cx="3530544" cy="2592729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B3053B70-8EE7-334E-ADA7-DAC69E63D7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993961" y="4473144"/>
                <a:ext cx="2198039" cy="2384856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2E0BD56D-E23F-014F-A6A4-4AF88524FA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21587" y="5612781"/>
                <a:ext cx="3470413" cy="1245219"/>
              </a:xfrm>
              <a:prstGeom prst="rect">
                <a:avLst/>
              </a:prstGeom>
            </p:spPr>
          </p:pic>
        </p:grpSp>
      </p:grpSp>
      <p:grpSp>
        <p:nvGrpSpPr>
          <p:cNvPr id="5" name="Group 4" hidden="1">
            <a:extLst>
              <a:ext uri="{FF2B5EF4-FFF2-40B4-BE49-F238E27FC236}">
                <a16:creationId xmlns:a16="http://schemas.microsoft.com/office/drawing/2014/main" id="{D83D4014-99FE-CF4F-A23C-F5026DC9184B}"/>
              </a:ext>
            </a:extLst>
          </p:cNvPr>
          <p:cNvGrpSpPr/>
          <p:nvPr/>
        </p:nvGrpSpPr>
        <p:grpSpPr>
          <a:xfrm>
            <a:off x="1" y="0"/>
            <a:ext cx="12191999" cy="6858000"/>
            <a:chOff x="0" y="0"/>
            <a:chExt cx="12191999" cy="6858000"/>
          </a:xfrm>
        </p:grpSpPr>
        <p:sp>
          <p:nvSpPr>
            <p:cNvPr id="8" name="gradient background1">
              <a:extLst>
                <a:ext uri="{FF2B5EF4-FFF2-40B4-BE49-F238E27FC236}">
                  <a16:creationId xmlns:a16="http://schemas.microsoft.com/office/drawing/2014/main" id="{35A2F886-414A-4942-AC4A-049563071C8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1956BF"/>
                </a:gs>
                <a:gs pos="99000">
                  <a:srgbClr val="001231"/>
                </a:gs>
              </a:gsLst>
              <a:lin ang="54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11CBB2-FF01-3043-80C4-507AADA05D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15000"/>
            </a:blip>
            <a:srcRect l="10269" b="62097"/>
            <a:stretch/>
          </p:blipFill>
          <p:spPr>
            <a:xfrm>
              <a:off x="0" y="5449810"/>
              <a:ext cx="5432667" cy="1408190"/>
            </a:xfrm>
            <a:prstGeom prst="rect">
              <a:avLst/>
            </a:prstGeom>
          </p:spPr>
        </p:pic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F82A1B-CB18-BA4B-8E55-5B1730697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7177" y="1568383"/>
            <a:ext cx="10369296" cy="38862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uses the item </a:t>
            </a:r>
            <a:r>
              <a:rPr lang="en-US" i="1" dirty="0" err="1"/>
              <a:t>typeKeyword</a:t>
            </a:r>
            <a:r>
              <a:rPr lang="en-US" i="1" dirty="0"/>
              <a:t> </a:t>
            </a:r>
            <a:r>
              <a:rPr lang="en-US" dirty="0"/>
              <a:t>property to label result</a:t>
            </a:r>
            <a:endParaRPr lang="en-US" i="1" dirty="0"/>
          </a:p>
          <a:p>
            <a:endParaRPr lang="en-US" i="1" dirty="0"/>
          </a:p>
          <a:p>
            <a:pPr lvl="1"/>
            <a:r>
              <a:rPr lang="en-US" dirty="0"/>
              <a:t>cloned items have a </a:t>
            </a:r>
            <a:r>
              <a:rPr lang="en-US" dirty="0" err="1"/>
              <a:t>typeKeyword</a:t>
            </a:r>
            <a:r>
              <a:rPr lang="en-US" dirty="0"/>
              <a:t> formatted like below added:</a:t>
            </a:r>
          </a:p>
          <a:p>
            <a:pPr marL="1042416" lvl="3" indent="0">
              <a:buNone/>
            </a:pPr>
            <a:r>
              <a:rPr lang="en-US" i="1" dirty="0"/>
              <a:t>source-&lt;</a:t>
            </a:r>
            <a:r>
              <a:rPr lang="en-US" i="1" dirty="0" err="1"/>
              <a:t>itemId</a:t>
            </a:r>
            <a:r>
              <a:rPr lang="en-US" i="1" dirty="0"/>
              <a:t>&gt;</a:t>
            </a:r>
          </a:p>
          <a:p>
            <a:pPr marL="283464" lvl="1" indent="0">
              <a:buNone/>
            </a:pPr>
            <a:endParaRPr lang="en-US" dirty="0"/>
          </a:p>
          <a:p>
            <a:pPr lvl="1"/>
            <a:r>
              <a:rPr lang="en-US" dirty="0"/>
              <a:t>example: </a:t>
            </a:r>
            <a:r>
              <a:rPr lang="en-US" i="1" dirty="0"/>
              <a:t>Feature Layer</a:t>
            </a:r>
            <a:r>
              <a:rPr lang="en-US" dirty="0"/>
              <a:t> item id e9541fd18bdc439dbf84ef7e929475ac.       </a:t>
            </a:r>
          </a:p>
          <a:p>
            <a:pPr marL="283464" lvl="1" indent="0">
              <a:buNone/>
            </a:pPr>
            <a:r>
              <a:rPr lang="en-US" dirty="0"/>
              <a:t>            </a:t>
            </a:r>
            <a:r>
              <a:rPr lang="en-US" sz="1400" i="1" dirty="0"/>
              <a:t>cloned item </a:t>
            </a:r>
            <a:r>
              <a:rPr lang="en-US" sz="1400" i="1" dirty="0" err="1"/>
              <a:t>typeKeyword</a:t>
            </a:r>
            <a:r>
              <a:rPr lang="en-US" sz="1400" i="1" dirty="0"/>
              <a:t>:  source-e9541fd18bdc439dbf84ef7e929475ac</a:t>
            </a:r>
          </a:p>
          <a:p>
            <a:pPr marL="283464" lvl="1" indent="0">
              <a:buNone/>
            </a:pP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B8C8841-D3DA-5F46-9C9F-BB037EE5F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89" y="548810"/>
            <a:ext cx="10826496" cy="430887"/>
          </a:xfrm>
        </p:spPr>
        <p:txBody>
          <a:bodyPr/>
          <a:lstStyle/>
          <a:p>
            <a:r>
              <a:rPr lang="en-US" sz="2800" i="1" dirty="0" err="1"/>
              <a:t>search_existing_items</a:t>
            </a:r>
            <a:endParaRPr lang="en-US" sz="2800" i="1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C496C37-C735-FE47-B447-0D3C20322D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1052" y="6043270"/>
            <a:ext cx="10826495" cy="215444"/>
          </a:xfrm>
        </p:spPr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AEE978-01AB-854A-96C0-6AFA348B93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6789" y="1084453"/>
            <a:ext cx="90424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88894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0">
              <a:schemeClr val="accent4"/>
            </a:gs>
            <a:gs pos="100000">
              <a:schemeClr val="accent4"/>
            </a:gs>
          </a:gsLst>
          <a:lin ang="16200000" scaled="1"/>
          <a:tileRect/>
        </a:gradFill>
        <a:ln>
          <a:noFill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defRPr sz="1400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1-Dev Summit-artwork_v6compressed" id="{C24DEADF-111D-6245-AA81-3624CF251C88}" vid="{7C1C40EE-A88D-3846-986C-7BA95CFF8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B09B909685840A5AA5DC537182835" ma:contentTypeVersion="6" ma:contentTypeDescription="Create a new document." ma:contentTypeScope="" ma:versionID="74515a54bca02139da222085721357b8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089ac7d328ad090443a1d2513f10f34c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1:_dlc_Exemp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  <xsd:element name="_dlc_Exempt" ma:index="10" nillable="true" ma:displayName="Exempt from Policy" ma:hidden="true" ma:internalName="_dlc_Exempt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p:Policy xmlns:p="office.server.policy" id="" local="true">
  <p:Name>Document</p:Name>
  <p:Description/>
  <p:Statement/>
  <p:PolicyItems>
    <p:PolicyItem featureId="Microsoft.Office.RecordsManagement.PolicyFeatures.PolicyAudit" staticId="0x0101007CCB09B909685840A5AA5DC537182835|810367359" UniqueId="13da4d23-1587-4cac-9dba-a207f9b2f19e">
      <p:Name>Auditing</p:Name>
      <p:Description>Audits user actions on documents and list items to the Audit Log.</p:Description>
      <p:CustomData>
        <Audit>
          <Update/>
          <View/>
        </Audit>
      </p:CustomData>
    </p:PolicyItem>
  </p:PolicyItems>
</p:Policy>
</file>

<file path=customXml/itemProps1.xml><?xml version="1.0" encoding="utf-8"?>
<ds:datastoreItem xmlns:ds="http://schemas.openxmlformats.org/officeDocument/2006/customXml" ds:itemID="{81E133DB-697E-4C10-B192-8899027B1EC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C1B58E-43A0-4DBE-BA0E-DB04CF891F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AD3BAE7E-0ABB-4465-A881-1B6B21A304F8}">
  <ds:schemaRefs>
    <ds:schemaRef ds:uri="office.server.policy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Esri_Corporate_Template-Dark</Template>
  <TotalTime>526</TotalTime>
  <Words>376</Words>
  <Application>Microsoft Macintosh PowerPoint</Application>
  <PresentationFormat>Widescreen</PresentationFormat>
  <Paragraphs>108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Lucida Grande</vt:lpstr>
      <vt:lpstr>Esri_Corporate_Template-Dark</vt:lpstr>
      <vt:lpstr>Cloning Apps and Items with ArcGIS API for Python</vt:lpstr>
      <vt:lpstr>Topics</vt:lpstr>
      <vt:lpstr>PowerPoint Presentation</vt:lpstr>
      <vt:lpstr>Demo: Cloning Feature Layers and Webmaps</vt:lpstr>
      <vt:lpstr>Accessing the function</vt:lpstr>
      <vt:lpstr>ContentManager </vt:lpstr>
      <vt:lpstr>clone_items()</vt:lpstr>
      <vt:lpstr>Key Parameters</vt:lpstr>
      <vt:lpstr>search_existing_items</vt:lpstr>
      <vt:lpstr>PowerPoint Presentation</vt:lpstr>
      <vt:lpstr>Demo: Cloning ArcGIS Dashboards and Web Mapping Applications</vt:lpstr>
      <vt:lpstr>Conclusion</vt:lpstr>
      <vt:lpstr>ArcGIS API for Python Cloning Content Guide</vt:lpstr>
      <vt:lpstr>PowerPoint Presentation</vt:lpstr>
      <vt:lpstr>ArcGIS API for Python Cloning Content Guide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apply this template to existing slides</dc:title>
  <dc:creator>John Yaist</dc:creator>
  <cp:lastModifiedBy>John Yaist</cp:lastModifiedBy>
  <cp:revision>11</cp:revision>
  <cp:lastPrinted>2019-04-30T20:56:12Z</cp:lastPrinted>
  <dcterms:created xsi:type="dcterms:W3CDTF">2021-01-29T23:16:49Z</dcterms:created>
  <dcterms:modified xsi:type="dcterms:W3CDTF">2021-02-03T21:00:58Z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0x0101007CCB09B909685840A5AA5DC537182835</vt:lpwstr>
  </property>
</Properties>
</file>

<file path=docProps/thumbnail.jpeg>
</file>